
<file path=[Content_Types].xml><?xml version="1.0" encoding="utf-8"?>
<Types xmlns="http://schemas.openxmlformats.org/package/2006/content-types">
  <Default ContentType="application/xml" Extension="xml"/>
  <Default ContentType="image/png" Extension="png"/>
  <Default ContentType="image/jpeg" Extension="jpeg"/>
  <Default ContentType="application/vnd.openxmlformats-package.relationships+xml" Extension="rels"/>
  <Override ContentType="application/vnd.openxmlformats-officedocument.presentationml.slideMaster+xml" PartName="/ppt/slideMasters/slideMaster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presentation.main+xml" PartName="/ppt/presentation.xml"/>
  <Override ContentType="application/vnd.openxmlformats-officedocument.presentationml.presProps+xml" PartName="/ppt/presProps1.xml"/>
  <Override ContentType="application/vnd.openxmlformats-officedocument.theme+xml" PartName="/ppt/theme/theme1.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sldIdLst>
    <p:sldId id="256" r:id="rId4"/>
    <p:sldId id="257" r:id="rId5"/>
    <p:sldId id="258" r:id="rId6"/>
    <p:sldId id="259" r:id="rId7"/>
    <p:sldId id="260" r:id="rId8"/>
    <p:sldId id="261" r:id="rId9"/>
    <p:sldId id="262" r:id="rId10"/>
    <p:sldId id="263" r:id="rId11"/>
    <p:sldId id="264" r:id="rId12"/>
    <p:sldId id="265" r:id="rId13"/>
  </p:sldIdLst>
  <p:sldSz cy="6858000" cx="12192000"/>
  <p:notesSz cx="9866300" cy="6735750"/>
  <p:defaultTextStyle>
    <a:defPPr lvl="0">
      <a:defRPr lang="ja-JP"/>
    </a:defPPr>
    <a:lvl1pPr defTabSz="914400" eaLnBrk="1" hangingPunct="1" latinLnBrk="0" lvl="0" marL="0" rtl="0" algn="l">
      <a:defRPr kern="1200" kumimoji="1" sz="1800">
        <a:solidFill>
          <a:schemeClr val="tx1"/>
        </a:solidFill>
        <a:latin typeface="+mn-lt"/>
        <a:ea typeface="+mn-ea"/>
        <a:cs typeface="+mn-cs"/>
      </a:defRPr>
    </a:lvl1pPr>
    <a:lvl2pPr defTabSz="914400" eaLnBrk="1" hangingPunct="1" latinLnBrk="0" lvl="1" marL="457200" rtl="0" algn="l">
      <a:defRPr kern="1200" kumimoji="1" sz="1800">
        <a:solidFill>
          <a:schemeClr val="tx1"/>
        </a:solidFill>
        <a:latin typeface="+mn-lt"/>
        <a:ea typeface="+mn-ea"/>
        <a:cs typeface="+mn-cs"/>
      </a:defRPr>
    </a:lvl2pPr>
    <a:lvl3pPr defTabSz="914400" eaLnBrk="1" hangingPunct="1" latinLnBrk="0" lvl="2" marL="914400" rtl="0" algn="l">
      <a:defRPr kern="1200" kumimoji="1" sz="1800">
        <a:solidFill>
          <a:schemeClr val="tx1"/>
        </a:solidFill>
        <a:latin typeface="+mn-lt"/>
        <a:ea typeface="+mn-ea"/>
        <a:cs typeface="+mn-cs"/>
      </a:defRPr>
    </a:lvl3pPr>
    <a:lvl4pPr defTabSz="914400" eaLnBrk="1" hangingPunct="1" latinLnBrk="0" lvl="3" marL="1371600" rtl="0" algn="l">
      <a:defRPr kern="1200" kumimoji="1" sz="1800">
        <a:solidFill>
          <a:schemeClr val="tx1"/>
        </a:solidFill>
        <a:latin typeface="+mn-lt"/>
        <a:ea typeface="+mn-ea"/>
        <a:cs typeface="+mn-cs"/>
      </a:defRPr>
    </a:lvl4pPr>
    <a:lvl5pPr defTabSz="914400" eaLnBrk="1" hangingPunct="1" latinLnBrk="0" lvl="4" marL="1828800" rtl="0" algn="l">
      <a:defRPr kern="1200" kumimoji="1" sz="1800">
        <a:solidFill>
          <a:schemeClr val="tx1"/>
        </a:solidFill>
        <a:latin typeface="+mn-lt"/>
        <a:ea typeface="+mn-ea"/>
        <a:cs typeface="+mn-cs"/>
      </a:defRPr>
    </a:lvl5pPr>
    <a:lvl6pPr defTabSz="914400" eaLnBrk="1" hangingPunct="1" latinLnBrk="0" lvl="5" marL="2286000" rtl="0" algn="l">
      <a:defRPr kern="1200" kumimoji="1" sz="1800">
        <a:solidFill>
          <a:schemeClr val="tx1"/>
        </a:solidFill>
        <a:latin typeface="+mn-lt"/>
        <a:ea typeface="+mn-ea"/>
        <a:cs typeface="+mn-cs"/>
      </a:defRPr>
    </a:lvl6pPr>
    <a:lvl7pPr defTabSz="914400" eaLnBrk="1" hangingPunct="1" latinLnBrk="0" lvl="6" marL="2743200" rtl="0" algn="l">
      <a:defRPr kern="1200" kumimoji="1" sz="1800">
        <a:solidFill>
          <a:schemeClr val="tx1"/>
        </a:solidFill>
        <a:latin typeface="+mn-lt"/>
        <a:ea typeface="+mn-ea"/>
        <a:cs typeface="+mn-cs"/>
      </a:defRPr>
    </a:lvl7pPr>
    <a:lvl8pPr defTabSz="914400" eaLnBrk="1" hangingPunct="1" latinLnBrk="0" lvl="7" marL="3200400" rtl="0" algn="l">
      <a:defRPr kern="1200" kumimoji="1" sz="1800">
        <a:solidFill>
          <a:schemeClr val="tx1"/>
        </a:solidFill>
        <a:latin typeface="+mn-lt"/>
        <a:ea typeface="+mn-ea"/>
        <a:cs typeface="+mn-cs"/>
      </a:defRPr>
    </a:lvl8pPr>
    <a:lvl9pPr defTabSz="914400" eaLnBrk="1" hangingPunct="1" latinLnBrk="0" lvl="8" marL="3657600" rtl="0" algn="l">
      <a:defRPr kern="1200" kumimoji="1" sz="1800">
        <a:solidFill>
          <a:schemeClr val="tx1"/>
        </a:solidFill>
        <a:latin typeface="+mn-lt"/>
        <a:ea typeface="+mn-ea"/>
        <a:cs typeface="+mn-cs"/>
      </a:defRPr>
    </a:lvl9pPr>
  </p:defaultTextStyle>
</p:presentation>
</file>

<file path=ppt/presProps1.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8.xml"/><Relationship Id="rId10" Type="http://schemas.openxmlformats.org/officeDocument/2006/relationships/slide" Target="slides/slide7.xml"/><Relationship Id="rId13" Type="http://schemas.openxmlformats.org/officeDocument/2006/relationships/slide" Target="slides/slide10.xml"/><Relationship Id="rId12" Type="http://schemas.openxmlformats.org/officeDocument/2006/relationships/slide" Target="slides/slide9.xml"/><Relationship Id="rId1" Type="http://schemas.openxmlformats.org/officeDocument/2006/relationships/theme" Target="theme/theme1.xml"/><Relationship Id="rId2" Type="http://schemas.openxmlformats.org/officeDocument/2006/relationships/presProps" Target="presProps1.xml"/><Relationship Id="rId3" Type="http://schemas.openxmlformats.org/officeDocument/2006/relationships/slideMaster" Target="slideMasters/slideMaster1.xml"/><Relationship Id="rId4" Type="http://schemas.openxmlformats.org/officeDocument/2006/relationships/slide" Target="slides/slide1.xml"/><Relationship Id="rId9" Type="http://schemas.openxmlformats.org/officeDocument/2006/relationships/slide" Target="slides/slide6.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237AA04-273A-891C-422A-A45F9B9D8701}"/>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54DEB185-F505-760D-9678-5D775D32F97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62ACE675-A14A-6E36-CAB2-7E744CE11B9F}"/>
              </a:ext>
            </a:extLst>
          </p:cNvPr>
          <p:cNvSpPr>
            <a:spLocks noGrp="1"/>
          </p:cNvSpPr>
          <p:nvPr>
            <p:ph type="dt" sz="half" idx="10"/>
          </p:nvPr>
        </p:nvSpPr>
        <p:spPr/>
        <p:txBody>
          <a:bodyPr/>
          <a:lstStyle/>
          <a:p>
            <a:fld id="{A752F55A-FC77-4920-9A72-F2EFF0AD3455}" type="datetimeFigureOut">
              <a:rPr kumimoji="1" lang="ja-JP" altLang="en-US" smtClean="0"/>
              <a:t>2025/9/27</a:t>
            </a:fld>
            <a:endParaRPr kumimoji="1" lang="ja-JP" altLang="en-US"/>
          </a:p>
        </p:txBody>
      </p:sp>
      <p:sp>
        <p:nvSpPr>
          <p:cNvPr id="5" name="フッター プレースホルダー 4">
            <a:extLst>
              <a:ext uri="{FF2B5EF4-FFF2-40B4-BE49-F238E27FC236}">
                <a16:creationId xmlns:a16="http://schemas.microsoft.com/office/drawing/2014/main" id="{564F7107-BA71-2F12-2FC3-79343466512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C24D168-D50F-1B3B-754A-CBBD07A4495C}"/>
              </a:ext>
            </a:extLst>
          </p:cNvPr>
          <p:cNvSpPr>
            <a:spLocks noGrp="1"/>
          </p:cNvSpPr>
          <p:nvPr>
            <p:ph type="sldNum" sz="quarter" idx="12"/>
          </p:nvPr>
        </p:nvSpPr>
        <p:spPr/>
        <p:txBody>
          <a:bodyPr/>
          <a:lstStyle/>
          <a:p>
            <a:fld id="{66FD5F88-440B-4DC8-A2DA-EF3676EE99A3}" type="slidenum">
              <a:rPr kumimoji="1" lang="ja-JP" altLang="en-US" smtClean="0"/>
              <a:t>‹#›</a:t>
            </a:fld>
            <a:endParaRPr kumimoji="1" lang="ja-JP" altLang="en-US"/>
          </a:p>
        </p:txBody>
      </p:sp>
    </p:spTree>
    <p:extLst>
      <p:ext uri="{BB962C8B-B14F-4D97-AF65-F5344CB8AC3E}">
        <p14:creationId xmlns:p14="http://schemas.microsoft.com/office/powerpoint/2010/main" val="696615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6155DD-7659-F94C-E643-C5A7569EB607}"/>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E1F9036-0B04-A4F4-F776-9988A37E7B99}"/>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687C821-BB2D-46F4-C987-F80356249717}"/>
              </a:ext>
            </a:extLst>
          </p:cNvPr>
          <p:cNvSpPr>
            <a:spLocks noGrp="1"/>
          </p:cNvSpPr>
          <p:nvPr>
            <p:ph type="dt" sz="half" idx="10"/>
          </p:nvPr>
        </p:nvSpPr>
        <p:spPr/>
        <p:txBody>
          <a:bodyPr/>
          <a:lstStyle/>
          <a:p>
            <a:fld id="{A752F55A-FC77-4920-9A72-F2EFF0AD3455}" type="datetimeFigureOut">
              <a:rPr kumimoji="1" lang="ja-JP" altLang="en-US" smtClean="0"/>
              <a:t>2025/9/27</a:t>
            </a:fld>
            <a:endParaRPr kumimoji="1" lang="ja-JP" altLang="en-US"/>
          </a:p>
        </p:txBody>
      </p:sp>
      <p:sp>
        <p:nvSpPr>
          <p:cNvPr id="5" name="フッター プレースホルダー 4">
            <a:extLst>
              <a:ext uri="{FF2B5EF4-FFF2-40B4-BE49-F238E27FC236}">
                <a16:creationId xmlns:a16="http://schemas.microsoft.com/office/drawing/2014/main" id="{37BDBD9B-3CED-C51D-56E0-319CE3F2343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FD20953-172F-CEF9-2096-9A4ACD93DDB3}"/>
              </a:ext>
            </a:extLst>
          </p:cNvPr>
          <p:cNvSpPr>
            <a:spLocks noGrp="1"/>
          </p:cNvSpPr>
          <p:nvPr>
            <p:ph type="sldNum" sz="quarter" idx="12"/>
          </p:nvPr>
        </p:nvSpPr>
        <p:spPr/>
        <p:txBody>
          <a:bodyPr/>
          <a:lstStyle/>
          <a:p>
            <a:fld id="{66FD5F88-440B-4DC8-A2DA-EF3676EE99A3}" type="slidenum">
              <a:rPr kumimoji="1" lang="ja-JP" altLang="en-US" smtClean="0"/>
              <a:t>‹#›</a:t>
            </a:fld>
            <a:endParaRPr kumimoji="1" lang="ja-JP" altLang="en-US"/>
          </a:p>
        </p:txBody>
      </p:sp>
    </p:spTree>
    <p:extLst>
      <p:ext uri="{BB962C8B-B14F-4D97-AF65-F5344CB8AC3E}">
        <p14:creationId xmlns:p14="http://schemas.microsoft.com/office/powerpoint/2010/main" val="4178482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B3A40658-E639-330D-9DDE-73F37F21D4EB}"/>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13EFE498-682F-B048-86F2-F3182AD28CCF}"/>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D0264F0-4A8A-B037-C347-899B1E30F333}"/>
              </a:ext>
            </a:extLst>
          </p:cNvPr>
          <p:cNvSpPr>
            <a:spLocks noGrp="1"/>
          </p:cNvSpPr>
          <p:nvPr>
            <p:ph type="dt" sz="half" idx="10"/>
          </p:nvPr>
        </p:nvSpPr>
        <p:spPr/>
        <p:txBody>
          <a:bodyPr/>
          <a:lstStyle/>
          <a:p>
            <a:fld id="{A752F55A-FC77-4920-9A72-F2EFF0AD3455}" type="datetimeFigureOut">
              <a:rPr kumimoji="1" lang="ja-JP" altLang="en-US" smtClean="0"/>
              <a:t>2025/9/27</a:t>
            </a:fld>
            <a:endParaRPr kumimoji="1" lang="ja-JP" altLang="en-US"/>
          </a:p>
        </p:txBody>
      </p:sp>
      <p:sp>
        <p:nvSpPr>
          <p:cNvPr id="5" name="フッター プレースホルダー 4">
            <a:extLst>
              <a:ext uri="{FF2B5EF4-FFF2-40B4-BE49-F238E27FC236}">
                <a16:creationId xmlns:a16="http://schemas.microsoft.com/office/drawing/2014/main" id="{C56FDEEB-F9C2-D359-73E3-CF03A20239A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E2DE8F8-8EAC-926A-FE0D-4B8FCB7225F0}"/>
              </a:ext>
            </a:extLst>
          </p:cNvPr>
          <p:cNvSpPr>
            <a:spLocks noGrp="1"/>
          </p:cNvSpPr>
          <p:nvPr>
            <p:ph type="sldNum" sz="quarter" idx="12"/>
          </p:nvPr>
        </p:nvSpPr>
        <p:spPr/>
        <p:txBody>
          <a:bodyPr/>
          <a:lstStyle/>
          <a:p>
            <a:fld id="{66FD5F88-440B-4DC8-A2DA-EF3676EE99A3}" type="slidenum">
              <a:rPr kumimoji="1" lang="ja-JP" altLang="en-US" smtClean="0"/>
              <a:t>‹#›</a:t>
            </a:fld>
            <a:endParaRPr kumimoji="1" lang="ja-JP" altLang="en-US"/>
          </a:p>
        </p:txBody>
      </p:sp>
    </p:spTree>
    <p:extLst>
      <p:ext uri="{BB962C8B-B14F-4D97-AF65-F5344CB8AC3E}">
        <p14:creationId xmlns:p14="http://schemas.microsoft.com/office/powerpoint/2010/main" val="2536514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E506255-48EA-FD70-09FC-40304919DA65}"/>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61D86B2-C1F8-F0AE-FE5A-14A10527E76C}"/>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314CED6-58F9-BEB3-32E1-16CE036D199C}"/>
              </a:ext>
            </a:extLst>
          </p:cNvPr>
          <p:cNvSpPr>
            <a:spLocks noGrp="1"/>
          </p:cNvSpPr>
          <p:nvPr>
            <p:ph type="dt" sz="half" idx="10"/>
          </p:nvPr>
        </p:nvSpPr>
        <p:spPr/>
        <p:txBody>
          <a:bodyPr/>
          <a:lstStyle/>
          <a:p>
            <a:fld id="{A752F55A-FC77-4920-9A72-F2EFF0AD3455}" type="datetimeFigureOut">
              <a:rPr kumimoji="1" lang="ja-JP" altLang="en-US" smtClean="0"/>
              <a:t>2025/9/27</a:t>
            </a:fld>
            <a:endParaRPr kumimoji="1" lang="ja-JP" altLang="en-US"/>
          </a:p>
        </p:txBody>
      </p:sp>
      <p:sp>
        <p:nvSpPr>
          <p:cNvPr id="5" name="フッター プレースホルダー 4">
            <a:extLst>
              <a:ext uri="{FF2B5EF4-FFF2-40B4-BE49-F238E27FC236}">
                <a16:creationId xmlns:a16="http://schemas.microsoft.com/office/drawing/2014/main" id="{B422B320-7D6D-3FED-9182-44E7094FFB5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EE8B658-79E5-F74E-F756-6E48912884F2}"/>
              </a:ext>
            </a:extLst>
          </p:cNvPr>
          <p:cNvSpPr>
            <a:spLocks noGrp="1"/>
          </p:cNvSpPr>
          <p:nvPr>
            <p:ph type="sldNum" sz="quarter" idx="12"/>
          </p:nvPr>
        </p:nvSpPr>
        <p:spPr/>
        <p:txBody>
          <a:bodyPr/>
          <a:lstStyle/>
          <a:p>
            <a:fld id="{66FD5F88-440B-4DC8-A2DA-EF3676EE99A3}" type="slidenum">
              <a:rPr kumimoji="1" lang="ja-JP" altLang="en-US" smtClean="0"/>
              <a:t>‹#›</a:t>
            </a:fld>
            <a:endParaRPr kumimoji="1" lang="ja-JP" altLang="en-US"/>
          </a:p>
        </p:txBody>
      </p:sp>
    </p:spTree>
    <p:extLst>
      <p:ext uri="{BB962C8B-B14F-4D97-AF65-F5344CB8AC3E}">
        <p14:creationId xmlns:p14="http://schemas.microsoft.com/office/powerpoint/2010/main" val="3915203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313C851-D2BF-5767-7623-502F6F3DC235}"/>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AD4DE21-09CF-84E1-DB47-5A2CC6EB5B7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51DE1867-8A7B-E815-838F-6CA12225063F}"/>
              </a:ext>
            </a:extLst>
          </p:cNvPr>
          <p:cNvSpPr>
            <a:spLocks noGrp="1"/>
          </p:cNvSpPr>
          <p:nvPr>
            <p:ph type="dt" sz="half" idx="10"/>
          </p:nvPr>
        </p:nvSpPr>
        <p:spPr/>
        <p:txBody>
          <a:bodyPr/>
          <a:lstStyle/>
          <a:p>
            <a:fld id="{A752F55A-FC77-4920-9A72-F2EFF0AD3455}" type="datetimeFigureOut">
              <a:rPr kumimoji="1" lang="ja-JP" altLang="en-US" smtClean="0"/>
              <a:t>2025/9/27</a:t>
            </a:fld>
            <a:endParaRPr kumimoji="1" lang="ja-JP" altLang="en-US"/>
          </a:p>
        </p:txBody>
      </p:sp>
      <p:sp>
        <p:nvSpPr>
          <p:cNvPr id="5" name="フッター プレースホルダー 4">
            <a:extLst>
              <a:ext uri="{FF2B5EF4-FFF2-40B4-BE49-F238E27FC236}">
                <a16:creationId xmlns:a16="http://schemas.microsoft.com/office/drawing/2014/main" id="{99FF06ED-922A-91D0-E3C0-66426A99F8F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76C90D1-33CD-F2EB-2D26-BE536A16499C}"/>
              </a:ext>
            </a:extLst>
          </p:cNvPr>
          <p:cNvSpPr>
            <a:spLocks noGrp="1"/>
          </p:cNvSpPr>
          <p:nvPr>
            <p:ph type="sldNum" sz="quarter" idx="12"/>
          </p:nvPr>
        </p:nvSpPr>
        <p:spPr/>
        <p:txBody>
          <a:bodyPr/>
          <a:lstStyle/>
          <a:p>
            <a:fld id="{66FD5F88-440B-4DC8-A2DA-EF3676EE99A3}" type="slidenum">
              <a:rPr kumimoji="1" lang="ja-JP" altLang="en-US" smtClean="0"/>
              <a:t>‹#›</a:t>
            </a:fld>
            <a:endParaRPr kumimoji="1" lang="ja-JP" altLang="en-US"/>
          </a:p>
        </p:txBody>
      </p:sp>
    </p:spTree>
    <p:extLst>
      <p:ext uri="{BB962C8B-B14F-4D97-AF65-F5344CB8AC3E}">
        <p14:creationId xmlns:p14="http://schemas.microsoft.com/office/powerpoint/2010/main" val="1632525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F1CE8D-A8FA-B4DD-4E99-6CF99E59F9D3}"/>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B1EE70C-21A3-76E2-739B-3AB2898DFCC9}"/>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D4F9A07E-4207-C488-5994-1F8CB9475155}"/>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50BB991B-6BE1-0082-D116-373DA4F5D621}"/>
              </a:ext>
            </a:extLst>
          </p:cNvPr>
          <p:cNvSpPr>
            <a:spLocks noGrp="1"/>
          </p:cNvSpPr>
          <p:nvPr>
            <p:ph type="dt" sz="half" idx="10"/>
          </p:nvPr>
        </p:nvSpPr>
        <p:spPr/>
        <p:txBody>
          <a:bodyPr/>
          <a:lstStyle/>
          <a:p>
            <a:fld id="{A752F55A-FC77-4920-9A72-F2EFF0AD3455}" type="datetimeFigureOut">
              <a:rPr kumimoji="1" lang="ja-JP" altLang="en-US" smtClean="0"/>
              <a:t>2025/9/27</a:t>
            </a:fld>
            <a:endParaRPr kumimoji="1" lang="ja-JP" altLang="en-US"/>
          </a:p>
        </p:txBody>
      </p:sp>
      <p:sp>
        <p:nvSpPr>
          <p:cNvPr id="6" name="フッター プレースホルダー 5">
            <a:extLst>
              <a:ext uri="{FF2B5EF4-FFF2-40B4-BE49-F238E27FC236}">
                <a16:creationId xmlns:a16="http://schemas.microsoft.com/office/drawing/2014/main" id="{95728DC5-1C64-F102-A906-251966FD5B6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2050698-E6FB-6B8A-DD2D-9B98E11B1F87}"/>
              </a:ext>
            </a:extLst>
          </p:cNvPr>
          <p:cNvSpPr>
            <a:spLocks noGrp="1"/>
          </p:cNvSpPr>
          <p:nvPr>
            <p:ph type="sldNum" sz="quarter" idx="12"/>
          </p:nvPr>
        </p:nvSpPr>
        <p:spPr/>
        <p:txBody>
          <a:bodyPr/>
          <a:lstStyle/>
          <a:p>
            <a:fld id="{66FD5F88-440B-4DC8-A2DA-EF3676EE99A3}" type="slidenum">
              <a:rPr kumimoji="1" lang="ja-JP" altLang="en-US" smtClean="0"/>
              <a:t>‹#›</a:t>
            </a:fld>
            <a:endParaRPr kumimoji="1" lang="ja-JP" altLang="en-US"/>
          </a:p>
        </p:txBody>
      </p:sp>
    </p:spTree>
    <p:extLst>
      <p:ext uri="{BB962C8B-B14F-4D97-AF65-F5344CB8AC3E}">
        <p14:creationId xmlns:p14="http://schemas.microsoft.com/office/powerpoint/2010/main" val="25642978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D0CA70B-1ED1-ADDF-BC89-30770B353190}"/>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1E581F3-DFE3-6D61-4D17-14209B5D85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81144315-C938-A420-FEAE-F224042B22D8}"/>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219857CD-34DA-F59B-8572-4B3EC5D0EF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B47FD90B-29DC-4B91-6D85-50C7F890357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875DCE26-678C-90BC-10C9-2F115DFA901E}"/>
              </a:ext>
            </a:extLst>
          </p:cNvPr>
          <p:cNvSpPr>
            <a:spLocks noGrp="1"/>
          </p:cNvSpPr>
          <p:nvPr>
            <p:ph type="dt" sz="half" idx="10"/>
          </p:nvPr>
        </p:nvSpPr>
        <p:spPr/>
        <p:txBody>
          <a:bodyPr/>
          <a:lstStyle/>
          <a:p>
            <a:fld id="{A752F55A-FC77-4920-9A72-F2EFF0AD3455}" type="datetimeFigureOut">
              <a:rPr kumimoji="1" lang="ja-JP" altLang="en-US" smtClean="0"/>
              <a:t>2025/9/27</a:t>
            </a:fld>
            <a:endParaRPr kumimoji="1" lang="ja-JP" altLang="en-US"/>
          </a:p>
        </p:txBody>
      </p:sp>
      <p:sp>
        <p:nvSpPr>
          <p:cNvPr id="8" name="フッター プレースホルダー 7">
            <a:extLst>
              <a:ext uri="{FF2B5EF4-FFF2-40B4-BE49-F238E27FC236}">
                <a16:creationId xmlns:a16="http://schemas.microsoft.com/office/drawing/2014/main" id="{19540859-45DC-8326-580C-B4226E203BC2}"/>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87A9D3ED-8DDB-F789-EBBD-FC8617644CFD}"/>
              </a:ext>
            </a:extLst>
          </p:cNvPr>
          <p:cNvSpPr>
            <a:spLocks noGrp="1"/>
          </p:cNvSpPr>
          <p:nvPr>
            <p:ph type="sldNum" sz="quarter" idx="12"/>
          </p:nvPr>
        </p:nvSpPr>
        <p:spPr/>
        <p:txBody>
          <a:bodyPr/>
          <a:lstStyle/>
          <a:p>
            <a:fld id="{66FD5F88-440B-4DC8-A2DA-EF3676EE99A3}" type="slidenum">
              <a:rPr kumimoji="1" lang="ja-JP" altLang="en-US" smtClean="0"/>
              <a:t>‹#›</a:t>
            </a:fld>
            <a:endParaRPr kumimoji="1" lang="ja-JP" altLang="en-US"/>
          </a:p>
        </p:txBody>
      </p:sp>
    </p:spTree>
    <p:extLst>
      <p:ext uri="{BB962C8B-B14F-4D97-AF65-F5344CB8AC3E}">
        <p14:creationId xmlns:p14="http://schemas.microsoft.com/office/powerpoint/2010/main" val="3751204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1EEAA1-C41E-E5EE-70DC-9B274408DE38}"/>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295C0418-5AD8-FE27-2831-C5B3C3BE63CD}"/>
              </a:ext>
            </a:extLst>
          </p:cNvPr>
          <p:cNvSpPr>
            <a:spLocks noGrp="1"/>
          </p:cNvSpPr>
          <p:nvPr>
            <p:ph type="dt" sz="half" idx="10"/>
          </p:nvPr>
        </p:nvSpPr>
        <p:spPr/>
        <p:txBody>
          <a:bodyPr/>
          <a:lstStyle/>
          <a:p>
            <a:fld id="{A752F55A-FC77-4920-9A72-F2EFF0AD3455}" type="datetimeFigureOut">
              <a:rPr kumimoji="1" lang="ja-JP" altLang="en-US" smtClean="0"/>
              <a:t>2025/9/27</a:t>
            </a:fld>
            <a:endParaRPr kumimoji="1" lang="ja-JP" altLang="en-US"/>
          </a:p>
        </p:txBody>
      </p:sp>
      <p:sp>
        <p:nvSpPr>
          <p:cNvPr id="4" name="フッター プレースホルダー 3">
            <a:extLst>
              <a:ext uri="{FF2B5EF4-FFF2-40B4-BE49-F238E27FC236}">
                <a16:creationId xmlns:a16="http://schemas.microsoft.com/office/drawing/2014/main" id="{30124CCA-616E-E9AC-2FE2-3422A9F9D4D8}"/>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F38910BC-5931-AAA7-630E-1DA4FC89A6B5}"/>
              </a:ext>
            </a:extLst>
          </p:cNvPr>
          <p:cNvSpPr>
            <a:spLocks noGrp="1"/>
          </p:cNvSpPr>
          <p:nvPr>
            <p:ph type="sldNum" sz="quarter" idx="12"/>
          </p:nvPr>
        </p:nvSpPr>
        <p:spPr/>
        <p:txBody>
          <a:bodyPr/>
          <a:lstStyle/>
          <a:p>
            <a:fld id="{66FD5F88-440B-4DC8-A2DA-EF3676EE99A3}" type="slidenum">
              <a:rPr kumimoji="1" lang="ja-JP" altLang="en-US" smtClean="0"/>
              <a:t>‹#›</a:t>
            </a:fld>
            <a:endParaRPr kumimoji="1" lang="ja-JP" altLang="en-US"/>
          </a:p>
        </p:txBody>
      </p:sp>
    </p:spTree>
    <p:extLst>
      <p:ext uri="{BB962C8B-B14F-4D97-AF65-F5344CB8AC3E}">
        <p14:creationId xmlns:p14="http://schemas.microsoft.com/office/powerpoint/2010/main" val="3663261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A0321BFB-9E4B-C5E6-628B-0A2BFD6136A4}"/>
              </a:ext>
            </a:extLst>
          </p:cNvPr>
          <p:cNvSpPr>
            <a:spLocks noGrp="1"/>
          </p:cNvSpPr>
          <p:nvPr>
            <p:ph type="dt" sz="half" idx="10"/>
          </p:nvPr>
        </p:nvSpPr>
        <p:spPr/>
        <p:txBody>
          <a:bodyPr/>
          <a:lstStyle/>
          <a:p>
            <a:fld id="{A752F55A-FC77-4920-9A72-F2EFF0AD3455}" type="datetimeFigureOut">
              <a:rPr kumimoji="1" lang="ja-JP" altLang="en-US" smtClean="0"/>
              <a:t>2025/9/27</a:t>
            </a:fld>
            <a:endParaRPr kumimoji="1" lang="ja-JP" altLang="en-US"/>
          </a:p>
        </p:txBody>
      </p:sp>
      <p:sp>
        <p:nvSpPr>
          <p:cNvPr id="3" name="フッター プレースホルダー 2">
            <a:extLst>
              <a:ext uri="{FF2B5EF4-FFF2-40B4-BE49-F238E27FC236}">
                <a16:creationId xmlns:a16="http://schemas.microsoft.com/office/drawing/2014/main" id="{6F2F2514-5307-4069-0CBE-F856FC50F857}"/>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FBF4EEE-179B-143B-8624-9DD0E588A456}"/>
              </a:ext>
            </a:extLst>
          </p:cNvPr>
          <p:cNvSpPr>
            <a:spLocks noGrp="1"/>
          </p:cNvSpPr>
          <p:nvPr>
            <p:ph type="sldNum" sz="quarter" idx="12"/>
          </p:nvPr>
        </p:nvSpPr>
        <p:spPr/>
        <p:txBody>
          <a:bodyPr/>
          <a:lstStyle/>
          <a:p>
            <a:fld id="{66FD5F88-440B-4DC8-A2DA-EF3676EE99A3}" type="slidenum">
              <a:rPr kumimoji="1" lang="ja-JP" altLang="en-US" smtClean="0"/>
              <a:t>‹#›</a:t>
            </a:fld>
            <a:endParaRPr kumimoji="1" lang="ja-JP" altLang="en-US"/>
          </a:p>
        </p:txBody>
      </p:sp>
    </p:spTree>
    <p:extLst>
      <p:ext uri="{BB962C8B-B14F-4D97-AF65-F5344CB8AC3E}">
        <p14:creationId xmlns:p14="http://schemas.microsoft.com/office/powerpoint/2010/main" val="16377661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FBEDA7E-75AD-E56E-6D2A-2AF10EC91EA8}"/>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9796D85-82EF-2002-9583-932DE94FCA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35D9BD3B-3D22-E8B2-AB6C-C618D03B03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E32B1AA5-9A1A-B697-A03F-48F579B42A78}"/>
              </a:ext>
            </a:extLst>
          </p:cNvPr>
          <p:cNvSpPr>
            <a:spLocks noGrp="1"/>
          </p:cNvSpPr>
          <p:nvPr>
            <p:ph type="dt" sz="half" idx="10"/>
          </p:nvPr>
        </p:nvSpPr>
        <p:spPr/>
        <p:txBody>
          <a:bodyPr/>
          <a:lstStyle/>
          <a:p>
            <a:fld id="{A752F55A-FC77-4920-9A72-F2EFF0AD3455}" type="datetimeFigureOut">
              <a:rPr kumimoji="1" lang="ja-JP" altLang="en-US" smtClean="0"/>
              <a:t>2025/9/27</a:t>
            </a:fld>
            <a:endParaRPr kumimoji="1" lang="ja-JP" altLang="en-US"/>
          </a:p>
        </p:txBody>
      </p:sp>
      <p:sp>
        <p:nvSpPr>
          <p:cNvPr id="6" name="フッター プレースホルダー 5">
            <a:extLst>
              <a:ext uri="{FF2B5EF4-FFF2-40B4-BE49-F238E27FC236}">
                <a16:creationId xmlns:a16="http://schemas.microsoft.com/office/drawing/2014/main" id="{D28028A6-E7B9-1C63-0958-24418CA70E2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9B0F9AA-F103-6297-7275-F48715BD72BD}"/>
              </a:ext>
            </a:extLst>
          </p:cNvPr>
          <p:cNvSpPr>
            <a:spLocks noGrp="1"/>
          </p:cNvSpPr>
          <p:nvPr>
            <p:ph type="sldNum" sz="quarter" idx="12"/>
          </p:nvPr>
        </p:nvSpPr>
        <p:spPr/>
        <p:txBody>
          <a:bodyPr/>
          <a:lstStyle/>
          <a:p>
            <a:fld id="{66FD5F88-440B-4DC8-A2DA-EF3676EE99A3}" type="slidenum">
              <a:rPr kumimoji="1" lang="ja-JP" altLang="en-US" smtClean="0"/>
              <a:t>‹#›</a:t>
            </a:fld>
            <a:endParaRPr kumimoji="1" lang="ja-JP" altLang="en-US"/>
          </a:p>
        </p:txBody>
      </p:sp>
    </p:spTree>
    <p:extLst>
      <p:ext uri="{BB962C8B-B14F-4D97-AF65-F5344CB8AC3E}">
        <p14:creationId xmlns:p14="http://schemas.microsoft.com/office/powerpoint/2010/main" val="2782470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E066F3D-EE8D-D3DB-161E-546FCFF8B8A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AEC18187-EEE4-B2E2-831A-945BC2E5500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A2C20AB7-F6E9-BDBF-C3B7-C01999974B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FB60FC1-09EB-2EEB-9ECB-D9BACA5F2C2B}"/>
              </a:ext>
            </a:extLst>
          </p:cNvPr>
          <p:cNvSpPr>
            <a:spLocks noGrp="1"/>
          </p:cNvSpPr>
          <p:nvPr>
            <p:ph type="dt" sz="half" idx="10"/>
          </p:nvPr>
        </p:nvSpPr>
        <p:spPr/>
        <p:txBody>
          <a:bodyPr/>
          <a:lstStyle/>
          <a:p>
            <a:fld id="{A752F55A-FC77-4920-9A72-F2EFF0AD3455}" type="datetimeFigureOut">
              <a:rPr kumimoji="1" lang="ja-JP" altLang="en-US" smtClean="0"/>
              <a:t>2025/9/27</a:t>
            </a:fld>
            <a:endParaRPr kumimoji="1" lang="ja-JP" altLang="en-US"/>
          </a:p>
        </p:txBody>
      </p:sp>
      <p:sp>
        <p:nvSpPr>
          <p:cNvPr id="6" name="フッター プレースホルダー 5">
            <a:extLst>
              <a:ext uri="{FF2B5EF4-FFF2-40B4-BE49-F238E27FC236}">
                <a16:creationId xmlns:a16="http://schemas.microsoft.com/office/drawing/2014/main" id="{80F1B222-9CC1-5D02-0FF2-06C050DE1F1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5B62B2D-610D-95EC-02BD-D307AF2D9C97}"/>
              </a:ext>
            </a:extLst>
          </p:cNvPr>
          <p:cNvSpPr>
            <a:spLocks noGrp="1"/>
          </p:cNvSpPr>
          <p:nvPr>
            <p:ph type="sldNum" sz="quarter" idx="12"/>
          </p:nvPr>
        </p:nvSpPr>
        <p:spPr/>
        <p:txBody>
          <a:bodyPr/>
          <a:lstStyle/>
          <a:p>
            <a:fld id="{66FD5F88-440B-4DC8-A2DA-EF3676EE99A3}" type="slidenum">
              <a:rPr kumimoji="1" lang="ja-JP" altLang="en-US" smtClean="0"/>
              <a:t>‹#›</a:t>
            </a:fld>
            <a:endParaRPr kumimoji="1" lang="ja-JP" altLang="en-US"/>
          </a:p>
        </p:txBody>
      </p:sp>
    </p:spTree>
    <p:extLst>
      <p:ext uri="{BB962C8B-B14F-4D97-AF65-F5344CB8AC3E}">
        <p14:creationId xmlns:p14="http://schemas.microsoft.com/office/powerpoint/2010/main" val="3637907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07E5CE44-4F70-DBAB-1759-B0C7EED3ED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93FEF2D-30C1-683E-8F43-060CC1437D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763C1C9-4054-81D2-7BF7-324DDD676A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752F55A-FC77-4920-9A72-F2EFF0AD3455}" type="datetimeFigureOut">
              <a:rPr kumimoji="1" lang="ja-JP" altLang="en-US" smtClean="0"/>
              <a:t>2025/9/27</a:t>
            </a:fld>
            <a:endParaRPr kumimoji="1" lang="ja-JP" altLang="en-US"/>
          </a:p>
        </p:txBody>
      </p:sp>
      <p:sp>
        <p:nvSpPr>
          <p:cNvPr id="5" name="フッター プレースホルダー 4">
            <a:extLst>
              <a:ext uri="{FF2B5EF4-FFF2-40B4-BE49-F238E27FC236}">
                <a16:creationId xmlns:a16="http://schemas.microsoft.com/office/drawing/2014/main" id="{B1D72DF0-3C2A-1E06-D976-20961509E8D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A7B501AC-080D-B7EF-46A0-733583DA02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6FD5F88-440B-4DC8-A2DA-EF3676EE99A3}" type="slidenum">
              <a:rPr kumimoji="1" lang="ja-JP" altLang="en-US" smtClean="0"/>
              <a:t>‹#›</a:t>
            </a:fld>
            <a:endParaRPr kumimoji="1" lang="ja-JP" altLang="en-US"/>
          </a:p>
        </p:txBody>
      </p:sp>
    </p:spTree>
    <p:extLst>
      <p:ext uri="{BB962C8B-B14F-4D97-AF65-F5344CB8AC3E}">
        <p14:creationId xmlns:p14="http://schemas.microsoft.com/office/powerpoint/2010/main" val="31108069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A2E99DF-500D-B70F-7F1B-614D2E8B0A71}"/>
              </a:ext>
            </a:extLst>
          </p:cNvPr>
          <p:cNvSpPr>
            <a:spLocks noGrp="1"/>
          </p:cNvSpPr>
          <p:nvPr>
            <p:ph type="ctrTitle"/>
          </p:nvPr>
        </p:nvSpPr>
        <p:spPr/>
        <p:txBody>
          <a:bodyPr/>
          <a:lstStyle/>
          <a:p>
            <a:r>
              <a:rPr kumimoji="1" lang="ja-JP" altLang="en-US" dirty="0">
                <a:latin typeface="HGS明朝E" panose="02020900000000000000" pitchFamily="18" charset="-128"/>
                <a:ea typeface="HGS明朝E" panose="02020900000000000000" pitchFamily="18" charset="-128"/>
              </a:rPr>
              <a:t>米・文化戦争としての</a:t>
            </a:r>
            <a:br>
              <a:rPr kumimoji="1" lang="en-US" altLang="ja-JP" dirty="0">
                <a:latin typeface="HGS明朝E" panose="02020900000000000000" pitchFamily="18" charset="-128"/>
                <a:ea typeface="HGS明朝E" panose="02020900000000000000" pitchFamily="18" charset="-128"/>
              </a:rPr>
            </a:br>
            <a:r>
              <a:rPr kumimoji="1" lang="ja-JP" altLang="en-US" dirty="0">
                <a:latin typeface="HGS明朝E" panose="02020900000000000000" pitchFamily="18" charset="-128"/>
                <a:ea typeface="HGS明朝E" panose="02020900000000000000" pitchFamily="18" charset="-128"/>
              </a:rPr>
              <a:t>「内戦」に挑む</a:t>
            </a:r>
          </a:p>
        </p:txBody>
      </p:sp>
      <p:sp>
        <p:nvSpPr>
          <p:cNvPr id="3" name="字幕 2">
            <a:extLst>
              <a:ext uri="{FF2B5EF4-FFF2-40B4-BE49-F238E27FC236}">
                <a16:creationId xmlns:a16="http://schemas.microsoft.com/office/drawing/2014/main" id="{A84C5445-D2F9-BD62-3C69-2E80FD1199C4}"/>
              </a:ext>
            </a:extLst>
          </p:cNvPr>
          <p:cNvSpPr>
            <a:spLocks noGrp="1"/>
          </p:cNvSpPr>
          <p:nvPr>
            <p:ph type="subTitle" idx="1"/>
          </p:nvPr>
        </p:nvSpPr>
        <p:spPr>
          <a:xfrm>
            <a:off x="1524000" y="4523694"/>
            <a:ext cx="9144000" cy="1655762"/>
          </a:xfrm>
        </p:spPr>
        <p:txBody>
          <a:bodyPr/>
          <a:lstStyle/>
          <a:p>
            <a:r>
              <a:rPr kumimoji="1" lang="ja-JP" altLang="en-US" dirty="0">
                <a:latin typeface="HGS明朝E" panose="02020900000000000000" pitchFamily="18" charset="-128"/>
                <a:ea typeface="HGS明朝E" panose="02020900000000000000" pitchFamily="18" charset="-128"/>
              </a:rPr>
              <a:t>情報パック９月号</a:t>
            </a:r>
            <a:endParaRPr kumimoji="1" lang="en-US" altLang="ja-JP" dirty="0">
              <a:latin typeface="HGS明朝E" panose="02020900000000000000" pitchFamily="18" charset="-128"/>
              <a:ea typeface="HGS明朝E" panose="02020900000000000000" pitchFamily="18" charset="-128"/>
            </a:endParaRPr>
          </a:p>
        </p:txBody>
      </p:sp>
    </p:spTree>
    <p:extLst>
      <p:ext uri="{BB962C8B-B14F-4D97-AF65-F5344CB8AC3E}">
        <p14:creationId xmlns:p14="http://schemas.microsoft.com/office/powerpoint/2010/main" val="215201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22C2640-F5D2-F2B2-EFD2-993815F589F4}"/>
              </a:ext>
            </a:extLst>
          </p:cNvPr>
          <p:cNvSpPr>
            <a:spLocks noGrp="1"/>
          </p:cNvSpPr>
          <p:nvPr>
            <p:ph type="title"/>
          </p:nvPr>
        </p:nvSpPr>
        <p:spPr/>
        <p:txBody>
          <a:bodyPr/>
          <a:lstStyle/>
          <a:p>
            <a:r>
              <a:rPr lang="ja-JP" altLang="en-US" dirty="0">
                <a:latin typeface="HGS明朝E" panose="02020900000000000000" pitchFamily="18" charset="-128"/>
                <a:ea typeface="HGS明朝E" panose="02020900000000000000" pitchFamily="18" charset="-128"/>
              </a:rPr>
              <a:t>トランプ政権</a:t>
            </a:r>
            <a:br>
              <a:rPr lang="en-US" altLang="ja-JP" dirty="0">
                <a:latin typeface="HGS明朝E" panose="02020900000000000000" pitchFamily="18" charset="-128"/>
                <a:ea typeface="HGS明朝E" panose="02020900000000000000" pitchFamily="18" charset="-128"/>
              </a:rPr>
            </a:br>
            <a:r>
              <a:rPr lang="ja-JP" altLang="en-US" dirty="0">
                <a:latin typeface="HGS明朝E" panose="02020900000000000000" pitchFamily="18" charset="-128"/>
                <a:ea typeface="HGS明朝E" panose="02020900000000000000" pitchFamily="18" charset="-128"/>
              </a:rPr>
              <a:t>「内戦」を戦い抜く覚悟</a:t>
            </a:r>
          </a:p>
        </p:txBody>
      </p:sp>
      <p:sp>
        <p:nvSpPr>
          <p:cNvPr id="5" name="テキスト プレースホルダー 4">
            <a:extLst>
              <a:ext uri="{FF2B5EF4-FFF2-40B4-BE49-F238E27FC236}">
                <a16:creationId xmlns:a16="http://schemas.microsoft.com/office/drawing/2014/main" id="{EA8CDA89-BA67-8EBD-7806-59392242BB12}"/>
              </a:ext>
            </a:extLst>
          </p:cNvPr>
          <p:cNvSpPr>
            <a:spLocks noGrp="1"/>
          </p:cNvSpPr>
          <p:nvPr>
            <p:ph type="body" idx="1"/>
          </p:nvPr>
        </p:nvSpPr>
        <p:spPr>
          <a:xfrm>
            <a:off x="831850" y="4836204"/>
            <a:ext cx="10515600" cy="1500187"/>
          </a:xfrm>
        </p:spPr>
        <p:txBody>
          <a:bodyPr/>
          <a:lstStyle/>
          <a:p>
            <a:r>
              <a:rPr lang="ja-JP" altLang="en-US" dirty="0">
                <a:latin typeface="HGS明朝E" panose="02020900000000000000" pitchFamily="18" charset="-128"/>
                <a:ea typeface="HGS明朝E" panose="02020900000000000000" pitchFamily="18" charset="-128"/>
              </a:rPr>
              <a:t>分断の原因は、文化共産主義者らよる「アメリカ」らしさの否定</a:t>
            </a:r>
            <a:endParaRPr lang="en-US" altLang="ja-JP" dirty="0">
              <a:latin typeface="HGS明朝E" panose="02020900000000000000" pitchFamily="18" charset="-128"/>
              <a:ea typeface="HGS明朝E" panose="02020900000000000000" pitchFamily="18" charset="-128"/>
            </a:endParaRPr>
          </a:p>
          <a:p>
            <a:r>
              <a:rPr lang="ja-JP" altLang="en-US" dirty="0">
                <a:latin typeface="HGS明朝E" panose="02020900000000000000" pitchFamily="18" charset="-128"/>
                <a:ea typeface="HGS明朝E" panose="02020900000000000000" pitchFamily="18" charset="-128"/>
              </a:rPr>
              <a:t>　歴史、文化、その根本であるキリスト教の否定</a:t>
            </a:r>
            <a:endParaRPr lang="en-US" altLang="ja-JP" dirty="0">
              <a:latin typeface="HGS明朝E" panose="02020900000000000000" pitchFamily="18" charset="-128"/>
              <a:ea typeface="HGS明朝E" panose="02020900000000000000" pitchFamily="18" charset="-128"/>
            </a:endParaRPr>
          </a:p>
          <a:p>
            <a:endParaRPr lang="ja-JP" altLang="en-US" dirty="0">
              <a:latin typeface="HGS明朝E" panose="02020900000000000000" pitchFamily="18" charset="-128"/>
              <a:ea typeface="HGS明朝E" panose="02020900000000000000" pitchFamily="18" charset="-128"/>
            </a:endParaRPr>
          </a:p>
        </p:txBody>
      </p:sp>
    </p:spTree>
    <p:extLst>
      <p:ext uri="{BB962C8B-B14F-4D97-AF65-F5344CB8AC3E}">
        <p14:creationId xmlns:p14="http://schemas.microsoft.com/office/powerpoint/2010/main" val="12302188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885F00E-D1ED-E3F1-E486-6EA1CE98535D}"/>
              </a:ext>
            </a:extLst>
          </p:cNvPr>
          <p:cNvSpPr>
            <a:spLocks noGrp="1"/>
          </p:cNvSpPr>
          <p:nvPr>
            <p:ph type="title"/>
          </p:nvPr>
        </p:nvSpPr>
        <p:spPr>
          <a:xfrm>
            <a:off x="580570" y="741391"/>
            <a:ext cx="6524173" cy="1616203"/>
          </a:xfrm>
        </p:spPr>
        <p:txBody>
          <a:bodyPr anchor="b">
            <a:normAutofit/>
          </a:bodyPr>
          <a:lstStyle/>
          <a:p>
            <a:pPr lvl="0"/>
            <a:r>
              <a:rPr kumimoji="1" lang="ja-JP" altLang="en-US" sz="3200" dirty="0">
                <a:latin typeface="HGS明朝E" panose="02020900000000000000" pitchFamily="18" charset="-128"/>
                <a:ea typeface="HGS明朝E" panose="02020900000000000000" pitchFamily="18" charset="-128"/>
              </a:rPr>
              <a:t>チャーリー・カークを</a:t>
            </a:r>
            <a:br>
              <a:rPr kumimoji="1" lang="en-US" altLang="ja-JP" sz="3200" dirty="0">
                <a:latin typeface="HGS明朝E" panose="02020900000000000000" pitchFamily="18" charset="-128"/>
                <a:ea typeface="HGS明朝E" panose="02020900000000000000" pitchFamily="18" charset="-128"/>
              </a:rPr>
            </a:br>
            <a:r>
              <a:rPr kumimoji="1" lang="ja-JP" altLang="en-US" sz="3200" dirty="0">
                <a:latin typeface="HGS明朝E" panose="02020900000000000000" pitchFamily="18" charset="-128"/>
                <a:ea typeface="HGS明朝E" panose="02020900000000000000" pitchFamily="18" charset="-128"/>
              </a:rPr>
              <a:t>知らなかった</a:t>
            </a:r>
          </a:p>
        </p:txBody>
      </p:sp>
      <p:sp>
        <p:nvSpPr>
          <p:cNvPr id="3" name="コンテンツ プレースホルダー 2">
            <a:extLst>
              <a:ext uri="{FF2B5EF4-FFF2-40B4-BE49-F238E27FC236}">
                <a16:creationId xmlns:a16="http://schemas.microsoft.com/office/drawing/2014/main" id="{46FA2E74-959A-D031-94F9-22CBE4840BA0}"/>
              </a:ext>
            </a:extLst>
          </p:cNvPr>
          <p:cNvSpPr>
            <a:spLocks noGrp="1"/>
          </p:cNvSpPr>
          <p:nvPr>
            <p:ph idx="1"/>
          </p:nvPr>
        </p:nvSpPr>
        <p:spPr>
          <a:xfrm>
            <a:off x="876692" y="2533475"/>
            <a:ext cx="5894222" cy="3860067"/>
          </a:xfrm>
        </p:spPr>
        <p:txBody>
          <a:bodyPr anchor="t">
            <a:normAutofit/>
          </a:bodyPr>
          <a:lstStyle/>
          <a:p>
            <a:pPr marL="0" indent="0">
              <a:buNone/>
            </a:pPr>
            <a:r>
              <a:rPr lang="ja-JP" altLang="ja-JP" sz="2400" dirty="0">
                <a:latin typeface="HGS明朝E" panose="02020900000000000000" pitchFamily="18" charset="-128"/>
                <a:ea typeface="HGS明朝E" panose="02020900000000000000" pitchFamily="18" charset="-128"/>
              </a:rPr>
              <a:t>９月１０日　米西部ユタ州の大学で銃撃を受けた　死亡</a:t>
            </a:r>
          </a:p>
          <a:p>
            <a:r>
              <a:rPr lang="ja-JP" altLang="ja-JP" sz="2400" dirty="0">
                <a:latin typeface="HGS明朝E" panose="02020900000000000000" pitchFamily="18" charset="-128"/>
                <a:ea typeface="HGS明朝E" panose="02020900000000000000" pitchFamily="18" charset="-128"/>
              </a:rPr>
              <a:t>ソルトレークシティーの南約６０キロ</a:t>
            </a:r>
          </a:p>
          <a:p>
            <a:pPr lvl="1"/>
            <a:r>
              <a:rPr lang="ja-JP" altLang="ja-JP" dirty="0">
                <a:latin typeface="HGS明朝E" panose="02020900000000000000" pitchFamily="18" charset="-128"/>
                <a:ea typeface="HGS明朝E" panose="02020900000000000000" pitchFamily="18" charset="-128"/>
              </a:rPr>
              <a:t>州立ユタバレー大学　昼過ぎ</a:t>
            </a:r>
          </a:p>
          <a:p>
            <a:pPr lvl="1"/>
            <a:r>
              <a:rPr lang="ja-JP" altLang="ja-JP" dirty="0">
                <a:latin typeface="HGS明朝E" panose="02020900000000000000" pitchFamily="18" charset="-128"/>
                <a:ea typeface="HGS明朝E" panose="02020900000000000000" pitchFamily="18" charset="-128"/>
              </a:rPr>
              <a:t>約３０００人の聴衆の前で首を討たれた</a:t>
            </a:r>
            <a:endParaRPr lang="en-US" altLang="ja-JP" dirty="0">
              <a:latin typeface="HGS明朝E" panose="02020900000000000000" pitchFamily="18" charset="-128"/>
              <a:ea typeface="HGS明朝E" panose="02020900000000000000" pitchFamily="18" charset="-128"/>
            </a:endParaRPr>
          </a:p>
          <a:p>
            <a:pPr lvl="1"/>
            <a:endParaRPr lang="ja-JP" altLang="ja-JP" dirty="0">
              <a:latin typeface="HGS明朝E" panose="02020900000000000000" pitchFamily="18" charset="-128"/>
              <a:ea typeface="HGS明朝E" panose="02020900000000000000" pitchFamily="18" charset="-128"/>
            </a:endParaRPr>
          </a:p>
          <a:p>
            <a:pPr lvl="1"/>
            <a:r>
              <a:rPr lang="ja-JP" altLang="ja-JP" dirty="0">
                <a:latin typeface="HGS明朝E" panose="02020900000000000000" pitchFamily="18" charset="-128"/>
                <a:ea typeface="HGS明朝E" panose="02020900000000000000" pitchFamily="18" charset="-128"/>
              </a:rPr>
              <a:t>約２００メートル離れた建物から</a:t>
            </a:r>
          </a:p>
          <a:p>
            <a:pPr lvl="1"/>
            <a:r>
              <a:rPr lang="ja-JP" altLang="ja-JP" dirty="0">
                <a:latin typeface="HGS明朝E" panose="02020900000000000000" pitchFamily="18" charset="-128"/>
                <a:ea typeface="HGS明朝E" panose="02020900000000000000" pitchFamily="18" charset="-128"/>
              </a:rPr>
              <a:t>ユタ州は与党・共和党の牙城</a:t>
            </a:r>
            <a:endParaRPr lang="en-US" altLang="ja-JP" dirty="0">
              <a:latin typeface="HGS明朝E" panose="02020900000000000000" pitchFamily="18" charset="-128"/>
              <a:ea typeface="HGS明朝E" panose="02020900000000000000" pitchFamily="18" charset="-128"/>
            </a:endParaRPr>
          </a:p>
        </p:txBody>
      </p:sp>
      <p:pic>
        <p:nvPicPr>
          <p:cNvPr id="1028" name="Picture 4" descr="動画】「政治的暗殺だ」米保守系活動家のチャーリー・カーク氏撃たれ死亡、トランプ氏再選に貢献 - 産経ニュース">
            <a:extLst>
              <a:ext uri="{FF2B5EF4-FFF2-40B4-BE49-F238E27FC236}">
                <a16:creationId xmlns:a16="http://schemas.microsoft.com/office/drawing/2014/main" id="{4D02DCE2-F4F8-3B16-4FF0-B245EFD896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662" r="-2" b="-2"/>
          <a:stretch>
            <a:fillRect/>
          </a:stretch>
        </p:blipFill>
        <p:spPr bwMode="auto">
          <a:xfrm>
            <a:off x="7406072" y="-15447"/>
            <a:ext cx="4666226" cy="344783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米著名保守活動家のチャーリー・カーク氏撃たれる トランプ氏「死亡した」と投稿 - 産経ニュース">
            <a:extLst>
              <a:ext uri="{FF2B5EF4-FFF2-40B4-BE49-F238E27FC236}">
                <a16:creationId xmlns:a16="http://schemas.microsoft.com/office/drawing/2014/main" id="{D54CAA6A-FD03-CE11-ACAA-33974DB644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 b="750"/>
          <a:stretch>
            <a:fillRect/>
          </a:stretch>
        </p:blipFill>
        <p:spPr bwMode="auto">
          <a:xfrm>
            <a:off x="7406072" y="3429000"/>
            <a:ext cx="4668846" cy="3429000"/>
          </a:xfrm>
          <a:prstGeom prst="rect">
            <a:avLst/>
          </a:prstGeom>
          <a:noFill/>
          <a:extLst>
            <a:ext uri="{909E8E84-426E-40DD-AFC4-6F175D3DCCD1}">
              <a14:hiddenFill xmlns:a14="http://schemas.microsoft.com/office/drawing/2010/main">
                <a:solidFill>
                  <a:srgbClr val="FFFFFF"/>
                </a:solidFill>
              </a14:hiddenFill>
            </a:ext>
          </a:extLst>
        </p:spPr>
      </p:pic>
      <p:grpSp>
        <p:nvGrpSpPr>
          <p:cNvPr id="1033" name="Group 1032">
            <a:extLst>
              <a:ext uri="{FF2B5EF4-FFF2-40B4-BE49-F238E27FC236}">
                <a16:creationId xmlns:a16="http://schemas.microsoft.com/office/drawing/2014/main" id="{9E2F459E-8EB3-985C-3049-33F6B920DE8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2068638" y="0"/>
            <a:ext cx="123362" cy="6858000"/>
            <a:chOff x="12068638" y="0"/>
            <a:chExt cx="123362" cy="6858000"/>
          </a:xfrm>
        </p:grpSpPr>
        <p:sp>
          <p:nvSpPr>
            <p:cNvPr id="1034" name="Rectangle 1033">
              <a:extLst>
                <a:ext uri="{FF2B5EF4-FFF2-40B4-BE49-F238E27FC236}">
                  <a16:creationId xmlns:a16="http://schemas.microsoft.com/office/drawing/2014/main" id="{A71AB682-1CAC-7672-C637-B014B86EBC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GS明朝E" panose="02020900000000000000" pitchFamily="18" charset="-128"/>
                <a:ea typeface="HGS明朝E" panose="02020900000000000000" pitchFamily="18" charset="-128"/>
              </a:endParaRPr>
            </a:p>
          </p:txBody>
        </p:sp>
        <p:sp>
          <p:nvSpPr>
            <p:cNvPr id="1035" name="Rectangle 1034">
              <a:extLst>
                <a:ext uri="{FF2B5EF4-FFF2-40B4-BE49-F238E27FC236}">
                  <a16:creationId xmlns:a16="http://schemas.microsoft.com/office/drawing/2014/main" id="{D193956D-B33D-633F-BDBE-3353AA9466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27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GS明朝E" panose="02020900000000000000" pitchFamily="18" charset="-128"/>
                <a:ea typeface="HGS明朝E" panose="02020900000000000000" pitchFamily="18" charset="-128"/>
              </a:endParaRPr>
            </a:p>
          </p:txBody>
        </p:sp>
      </p:grpSp>
    </p:spTree>
    <p:extLst>
      <p:ext uri="{BB962C8B-B14F-4D97-AF65-F5344CB8AC3E}">
        <p14:creationId xmlns:p14="http://schemas.microsoft.com/office/powerpoint/2010/main" val="974651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2B6D8E38-4278-54CF-1AFC-102D2EA006AC}"/>
              </a:ext>
            </a:extLst>
          </p:cNvPr>
          <p:cNvSpPr>
            <a:spLocks noGrp="1"/>
          </p:cNvSpPr>
          <p:nvPr>
            <p:ph idx="1"/>
          </p:nvPr>
        </p:nvSpPr>
        <p:spPr>
          <a:xfrm>
            <a:off x="838200" y="558053"/>
            <a:ext cx="10515600" cy="5618910"/>
          </a:xfrm>
        </p:spPr>
        <p:txBody>
          <a:bodyPr>
            <a:normAutofit fontScale="85000" lnSpcReduction="10000"/>
          </a:bodyPr>
          <a:lstStyle/>
          <a:p>
            <a:pPr>
              <a:lnSpc>
                <a:spcPct val="110000"/>
              </a:lnSpc>
            </a:pPr>
            <a:r>
              <a:rPr lang="ja-JP" altLang="ja-JP" sz="3200" dirty="0">
                <a:latin typeface="HGS明朝E" panose="02020900000000000000" pitchFamily="18" charset="-128"/>
                <a:ea typeface="HGS明朝E" panose="02020900000000000000" pitchFamily="18" charset="-128"/>
              </a:rPr>
              <a:t>チャーリー・カーク代表（３１歳）　</a:t>
            </a:r>
            <a:endParaRPr lang="en-US" altLang="ja-JP" sz="3200" dirty="0">
              <a:latin typeface="HGS明朝E" panose="02020900000000000000" pitchFamily="18" charset="-128"/>
              <a:ea typeface="HGS明朝E" panose="02020900000000000000" pitchFamily="18" charset="-128"/>
            </a:endParaRPr>
          </a:p>
          <a:p>
            <a:pPr lvl="1">
              <a:lnSpc>
                <a:spcPct val="110000"/>
              </a:lnSpc>
            </a:pPr>
            <a:r>
              <a:rPr lang="ja-JP" altLang="ja-JP" sz="2800" dirty="0">
                <a:latin typeface="HGS明朝E" panose="02020900000000000000" pitchFamily="18" charset="-128"/>
                <a:ea typeface="HGS明朝E" panose="02020900000000000000" pitchFamily="18" charset="-128"/>
              </a:rPr>
              <a:t>保守系団体「ターニング・ポイント」</a:t>
            </a:r>
            <a:endParaRPr lang="en-US" altLang="ja-JP" sz="2800" dirty="0">
              <a:latin typeface="HGS明朝E" panose="02020900000000000000" pitchFamily="18" charset="-128"/>
              <a:ea typeface="HGS明朝E" panose="02020900000000000000" pitchFamily="18" charset="-128"/>
            </a:endParaRPr>
          </a:p>
          <a:p>
            <a:pPr lvl="1">
              <a:lnSpc>
                <a:spcPct val="110000"/>
              </a:lnSpc>
            </a:pPr>
            <a:endParaRPr lang="ja-JP" altLang="ja-JP" sz="2800" dirty="0">
              <a:latin typeface="HGS明朝E" panose="02020900000000000000" pitchFamily="18" charset="-128"/>
              <a:ea typeface="HGS明朝E" panose="02020900000000000000" pitchFamily="18" charset="-128"/>
            </a:endParaRPr>
          </a:p>
          <a:p>
            <a:pPr>
              <a:lnSpc>
                <a:spcPct val="110000"/>
              </a:lnSpc>
            </a:pPr>
            <a:r>
              <a:rPr lang="ja-JP" altLang="ja-JP" sz="3200" dirty="0">
                <a:latin typeface="HGS明朝E" panose="02020900000000000000" pitchFamily="18" charset="-128"/>
                <a:ea typeface="HGS明朝E" panose="02020900000000000000" pitchFamily="18" charset="-128"/>
              </a:rPr>
              <a:t>中西部イリノイ州出身　高校生時代から政治的問題に関心を持った</a:t>
            </a:r>
          </a:p>
          <a:p>
            <a:pPr>
              <a:lnSpc>
                <a:spcPct val="110000"/>
              </a:lnSpc>
            </a:pPr>
            <a:r>
              <a:rPr lang="ja-JP" altLang="ja-JP" sz="3200" dirty="0">
                <a:latin typeface="HGS明朝E" panose="02020900000000000000" pitchFamily="18" charset="-128"/>
                <a:ea typeface="HGS明朝E" panose="02020900000000000000" pitchFamily="18" charset="-128"/>
              </a:rPr>
              <a:t>コミュニティカレッジ（</a:t>
            </a:r>
            <a:r>
              <a:rPr lang="ja-JP" altLang="ja-JP" sz="3600" dirty="0">
                <a:latin typeface="HGS明朝E" panose="02020900000000000000" pitchFamily="18" charset="-128"/>
                <a:ea typeface="HGS明朝E" panose="02020900000000000000" pitchFamily="18" charset="-128"/>
              </a:rPr>
              <a:t>短期</a:t>
            </a:r>
            <a:r>
              <a:rPr lang="ja-JP" altLang="ja-JP" sz="3200" dirty="0">
                <a:latin typeface="HGS明朝E" panose="02020900000000000000" pitchFamily="18" charset="-128"/>
                <a:ea typeface="HGS明朝E" panose="02020900000000000000" pitchFamily="18" charset="-128"/>
              </a:rPr>
              <a:t>の大学）に合格していたものの、通わずに</a:t>
            </a:r>
            <a:r>
              <a:rPr lang="en-US" altLang="ja-JP" sz="3200" dirty="0">
                <a:latin typeface="HGS明朝E" panose="02020900000000000000" pitchFamily="18" charset="-128"/>
                <a:ea typeface="HGS明朝E" panose="02020900000000000000" pitchFamily="18" charset="-128"/>
              </a:rPr>
              <a:t>18</a:t>
            </a:r>
            <a:r>
              <a:rPr lang="ja-JP" altLang="ja-JP" sz="3200" dirty="0">
                <a:latin typeface="HGS明朝E" panose="02020900000000000000" pitchFamily="18" charset="-128"/>
                <a:ea typeface="HGS明朝E" panose="02020900000000000000" pitchFamily="18" charset="-128"/>
              </a:rPr>
              <a:t>歳で保守系団体「ターニング・ポイント</a:t>
            </a:r>
            <a:r>
              <a:rPr lang="en-US" altLang="ja-JP" sz="3200" dirty="0">
                <a:latin typeface="HGS明朝E" panose="02020900000000000000" pitchFamily="18" charset="-128"/>
                <a:ea typeface="HGS明朝E" panose="02020900000000000000" pitchFamily="18" charset="-128"/>
              </a:rPr>
              <a:t>USA</a:t>
            </a:r>
            <a:r>
              <a:rPr lang="ja-JP" altLang="ja-JP" sz="3200" dirty="0">
                <a:latin typeface="HGS明朝E" panose="02020900000000000000" pitchFamily="18" charset="-128"/>
                <a:ea typeface="HGS明朝E" panose="02020900000000000000" pitchFamily="18" charset="-128"/>
              </a:rPr>
              <a:t>」を主宰</a:t>
            </a:r>
          </a:p>
          <a:p>
            <a:pPr>
              <a:lnSpc>
                <a:spcPct val="110000"/>
              </a:lnSpc>
            </a:pPr>
            <a:r>
              <a:rPr lang="ja-JP" altLang="ja-JP" sz="3200" dirty="0">
                <a:latin typeface="HGS明朝E" panose="02020900000000000000" pitchFamily="18" charset="-128"/>
                <a:ea typeface="HGS明朝E" panose="02020900000000000000" pitchFamily="18" charset="-128"/>
              </a:rPr>
              <a:t>全米の高校・大学のキャンパスで保守的な思想を広める取り組みを通じ全米で支持者を広げた</a:t>
            </a:r>
            <a:endParaRPr lang="en-US" altLang="ja-JP" sz="3200" dirty="0">
              <a:latin typeface="HGS明朝E" panose="02020900000000000000" pitchFamily="18" charset="-128"/>
              <a:ea typeface="HGS明朝E" panose="02020900000000000000" pitchFamily="18" charset="-128"/>
            </a:endParaRPr>
          </a:p>
          <a:p>
            <a:pPr>
              <a:lnSpc>
                <a:spcPct val="110000"/>
              </a:lnSpc>
            </a:pPr>
            <a:endParaRPr lang="ja-JP" altLang="ja-JP" sz="3200" dirty="0">
              <a:latin typeface="HGS明朝E" panose="02020900000000000000" pitchFamily="18" charset="-128"/>
              <a:ea typeface="HGS明朝E" panose="02020900000000000000" pitchFamily="18" charset="-128"/>
            </a:endParaRPr>
          </a:p>
          <a:p>
            <a:pPr>
              <a:lnSpc>
                <a:spcPct val="110000"/>
              </a:lnSpc>
            </a:pPr>
            <a:r>
              <a:rPr lang="ja-JP" altLang="ja-JP" sz="3200" dirty="0">
                <a:latin typeface="HGS明朝E" panose="02020900000000000000" pitchFamily="18" charset="-128"/>
                <a:ea typeface="HGS明朝E" panose="02020900000000000000" pitchFamily="18" charset="-128"/>
              </a:rPr>
              <a:t>3000を超える拠点を持つようになった</a:t>
            </a:r>
            <a:endParaRPr lang="en-US" altLang="ja-JP" sz="3200" dirty="0">
              <a:latin typeface="HGS明朝E" panose="02020900000000000000" pitchFamily="18" charset="-128"/>
              <a:ea typeface="HGS明朝E" panose="02020900000000000000" pitchFamily="18" charset="-128"/>
            </a:endParaRPr>
          </a:p>
        </p:txBody>
      </p:sp>
    </p:spTree>
    <p:extLst>
      <p:ext uri="{BB962C8B-B14F-4D97-AF65-F5344CB8AC3E}">
        <p14:creationId xmlns:p14="http://schemas.microsoft.com/office/powerpoint/2010/main" val="3698886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B6D6167-A67F-2DB8-BF69-90F414656794}"/>
              </a:ext>
            </a:extLst>
          </p:cNvPr>
          <p:cNvSpPr>
            <a:spLocks noGrp="1"/>
          </p:cNvSpPr>
          <p:nvPr>
            <p:ph type="title"/>
          </p:nvPr>
        </p:nvSpPr>
        <p:spPr/>
        <p:txBody>
          <a:bodyPr/>
          <a:lstStyle/>
          <a:p>
            <a:r>
              <a:rPr lang="ja-JP" altLang="ja-JP" dirty="0">
                <a:latin typeface="HGS明朝E" panose="02020900000000000000" pitchFamily="18" charset="-128"/>
                <a:ea typeface="HGS明朝E" panose="02020900000000000000" pitchFamily="18" charset="-128"/>
              </a:rPr>
              <a:t>主張</a:t>
            </a:r>
            <a:endParaRPr kumimoji="1" lang="ja-JP" altLang="en-US" dirty="0">
              <a:latin typeface="HGS明朝E" panose="02020900000000000000" pitchFamily="18" charset="-128"/>
              <a:ea typeface="HGS明朝E" panose="02020900000000000000" pitchFamily="18" charset="-128"/>
            </a:endParaRPr>
          </a:p>
        </p:txBody>
      </p:sp>
      <p:sp>
        <p:nvSpPr>
          <p:cNvPr id="3" name="コンテンツ プレースホルダー 2">
            <a:extLst>
              <a:ext uri="{FF2B5EF4-FFF2-40B4-BE49-F238E27FC236}">
                <a16:creationId xmlns:a16="http://schemas.microsoft.com/office/drawing/2014/main" id="{2FB8CB76-3D12-8AE5-CE84-F479E65AB2E6}"/>
              </a:ext>
            </a:extLst>
          </p:cNvPr>
          <p:cNvSpPr>
            <a:spLocks noGrp="1"/>
          </p:cNvSpPr>
          <p:nvPr>
            <p:ph idx="1"/>
          </p:nvPr>
        </p:nvSpPr>
        <p:spPr/>
        <p:txBody>
          <a:bodyPr>
            <a:normAutofit/>
          </a:bodyPr>
          <a:lstStyle/>
          <a:p>
            <a:r>
              <a:rPr lang="ja-JP" altLang="ja-JP" sz="3200" dirty="0">
                <a:latin typeface="HGS明朝E" panose="02020900000000000000" pitchFamily="18" charset="-128"/>
                <a:ea typeface="HGS明朝E" panose="02020900000000000000" pitchFamily="18" charset="-128"/>
              </a:rPr>
              <a:t>キリスト教福音派の信仰を土台として、自由市場、小さな政府、個人の自由の需要性を強調</a:t>
            </a:r>
            <a:endParaRPr lang="en-US" altLang="ja-JP" sz="3200" dirty="0">
              <a:latin typeface="HGS明朝E" panose="02020900000000000000" pitchFamily="18" charset="-128"/>
              <a:ea typeface="HGS明朝E" panose="02020900000000000000" pitchFamily="18" charset="-128"/>
            </a:endParaRPr>
          </a:p>
          <a:p>
            <a:r>
              <a:rPr lang="ja-JP" altLang="ja-JP" sz="3200" dirty="0">
                <a:latin typeface="HGS明朝E" panose="02020900000000000000" pitchFamily="18" charset="-128"/>
                <a:ea typeface="HGS明朝E" panose="02020900000000000000" pitchFamily="18" charset="-128"/>
              </a:rPr>
              <a:t>不法移民、リベラル派的な思想に厳しい発言</a:t>
            </a:r>
            <a:r>
              <a:rPr lang="ja-JP" altLang="en-US" sz="3200" dirty="0">
                <a:latin typeface="HGS明朝E" panose="02020900000000000000" pitchFamily="18" charset="-128"/>
                <a:ea typeface="HGS明朝E" panose="02020900000000000000" pitchFamily="18" charset="-128"/>
              </a:rPr>
              <a:t>を展開</a:t>
            </a:r>
            <a:endParaRPr lang="ja-JP" altLang="ja-JP" sz="3200" dirty="0">
              <a:latin typeface="HGS明朝E" panose="02020900000000000000" pitchFamily="18" charset="-128"/>
              <a:ea typeface="HGS明朝E" panose="02020900000000000000" pitchFamily="18" charset="-128"/>
            </a:endParaRPr>
          </a:p>
          <a:p>
            <a:r>
              <a:rPr lang="ja-JP" altLang="ja-JP" sz="3200" dirty="0">
                <a:latin typeface="HGS明朝E" panose="02020900000000000000" pitchFamily="18" charset="-128"/>
                <a:ea typeface="HGS明朝E" panose="02020900000000000000" pitchFamily="18" charset="-128"/>
              </a:rPr>
              <a:t>トランプ大統領に近く、若者に大きな影響力をもつ</a:t>
            </a:r>
          </a:p>
          <a:p>
            <a:pPr lvl="1"/>
            <a:r>
              <a:rPr lang="en-US" altLang="ja-JP" sz="2800" dirty="0">
                <a:latin typeface="HGS明朝E" panose="02020900000000000000" pitchFamily="18" charset="-128"/>
                <a:ea typeface="HGS明朝E" panose="02020900000000000000" pitchFamily="18" charset="-128"/>
              </a:rPr>
              <a:t>SNS</a:t>
            </a:r>
            <a:r>
              <a:rPr lang="ja-JP" altLang="ja-JP" sz="2800" dirty="0">
                <a:latin typeface="HGS明朝E" panose="02020900000000000000" pitchFamily="18" charset="-128"/>
                <a:ea typeface="HGS明朝E" panose="02020900000000000000" pitchFamily="18" charset="-128"/>
              </a:rPr>
              <a:t>で数百万のフォロワーを抱える</a:t>
            </a:r>
          </a:p>
          <a:p>
            <a:pPr lvl="1"/>
            <a:r>
              <a:rPr lang="en-US" altLang="ja-JP" sz="2800" dirty="0">
                <a:latin typeface="HGS明朝E" panose="02020900000000000000" pitchFamily="18" charset="-128"/>
                <a:ea typeface="HGS明朝E" panose="02020900000000000000" pitchFamily="18" charset="-128"/>
              </a:rPr>
              <a:t>TikTok</a:t>
            </a:r>
            <a:r>
              <a:rPr lang="ja-JP" altLang="ja-JP" sz="2800" dirty="0">
                <a:latin typeface="HGS明朝E" panose="02020900000000000000" pitchFamily="18" charset="-128"/>
                <a:ea typeface="HGS明朝E" panose="02020900000000000000" pitchFamily="18" charset="-128"/>
              </a:rPr>
              <a:t>　７００万人以上</a:t>
            </a:r>
            <a:r>
              <a:rPr lang="ja-JP" altLang="en-US" sz="2800" dirty="0">
                <a:latin typeface="HGS明朝E" panose="02020900000000000000" pitchFamily="18" charset="-128"/>
                <a:ea typeface="HGS明朝E" panose="02020900000000000000" pitchFamily="18" charset="-128"/>
              </a:rPr>
              <a:t>　</a:t>
            </a:r>
            <a:r>
              <a:rPr lang="en-US" altLang="ja-JP" sz="2800" dirty="0">
                <a:latin typeface="HGS明朝E" panose="02020900000000000000" pitchFamily="18" charset="-128"/>
                <a:ea typeface="HGS明朝E" panose="02020900000000000000" pitchFamily="18" charset="-128"/>
              </a:rPr>
              <a:t>X</a:t>
            </a:r>
            <a:r>
              <a:rPr lang="ja-JP" altLang="ja-JP" sz="2800" dirty="0">
                <a:latin typeface="HGS明朝E" panose="02020900000000000000" pitchFamily="18" charset="-128"/>
                <a:ea typeface="HGS明朝E" panose="02020900000000000000" pitchFamily="18" charset="-128"/>
              </a:rPr>
              <a:t>　５００万人以上</a:t>
            </a:r>
            <a:endParaRPr lang="en-US" altLang="ja-JP" sz="2800" dirty="0">
              <a:latin typeface="HGS明朝E" panose="02020900000000000000" pitchFamily="18" charset="-128"/>
              <a:ea typeface="HGS明朝E" panose="02020900000000000000" pitchFamily="18" charset="-128"/>
            </a:endParaRPr>
          </a:p>
          <a:p>
            <a:pPr lvl="1"/>
            <a:endParaRPr lang="ja-JP" altLang="ja-JP" sz="2800" dirty="0">
              <a:latin typeface="HGS明朝E" panose="02020900000000000000" pitchFamily="18" charset="-128"/>
              <a:ea typeface="HGS明朝E" panose="02020900000000000000" pitchFamily="18" charset="-128"/>
            </a:endParaRPr>
          </a:p>
          <a:p>
            <a:r>
              <a:rPr lang="en-US" altLang="ja-JP" sz="3200" dirty="0">
                <a:latin typeface="HGS明朝E" panose="02020900000000000000" pitchFamily="18" charset="-128"/>
                <a:ea typeface="HGS明朝E" panose="02020900000000000000" pitchFamily="18" charset="-128"/>
              </a:rPr>
              <a:t>MAGA</a:t>
            </a:r>
            <a:r>
              <a:rPr lang="ja-JP" altLang="ja-JP" sz="3200" dirty="0">
                <a:latin typeface="HGS明朝E" panose="02020900000000000000" pitchFamily="18" charset="-128"/>
                <a:ea typeface="HGS明朝E" panose="02020900000000000000" pitchFamily="18" charset="-128"/>
              </a:rPr>
              <a:t>の代表格</a:t>
            </a:r>
            <a:endParaRPr lang="en-US" altLang="ja-JP" sz="3200" dirty="0">
              <a:latin typeface="HGS明朝E" panose="02020900000000000000" pitchFamily="18" charset="-128"/>
              <a:ea typeface="HGS明朝E" panose="02020900000000000000" pitchFamily="18" charset="-128"/>
            </a:endParaRPr>
          </a:p>
        </p:txBody>
      </p:sp>
    </p:spTree>
    <p:extLst>
      <p:ext uri="{BB962C8B-B14F-4D97-AF65-F5344CB8AC3E}">
        <p14:creationId xmlns:p14="http://schemas.microsoft.com/office/powerpoint/2010/main" val="37682230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AA38C1DD-D790-16D6-17D4-15B2F14402C1}"/>
              </a:ext>
            </a:extLst>
          </p:cNvPr>
          <p:cNvPicPr>
            <a:picLocks noGrp="1" noChangeAspect="1"/>
          </p:cNvPicPr>
          <p:nvPr>
            <p:ph idx="1"/>
          </p:nvPr>
        </p:nvPicPr>
        <p:blipFill>
          <a:blip r:embed="rId2"/>
          <a:srcRect b="15730"/>
          <a:stretch>
            <a:fillRect/>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06F6A685-937A-0CC9-2C7F-C2EF8B015452}"/>
              </a:ext>
            </a:extLst>
          </p:cNvPr>
          <p:cNvSpPr>
            <a:spLocks noGrp="1"/>
          </p:cNvSpPr>
          <p:nvPr>
            <p:ph type="title"/>
          </p:nvPr>
        </p:nvSpPr>
        <p:spPr>
          <a:xfrm>
            <a:off x="523875" y="425950"/>
            <a:ext cx="11210925" cy="744836"/>
          </a:xfrm>
        </p:spPr>
        <p:txBody>
          <a:bodyPr vert="horz" lIns="91440" tIns="45720" rIns="91440" bIns="45720" rtlCol="0" anchor="ctr">
            <a:normAutofit/>
          </a:bodyPr>
          <a:lstStyle/>
          <a:p>
            <a:pPr algn="ctr"/>
            <a:r>
              <a:rPr kumimoji="1" lang="ja-JP" altLang="en-US" sz="3600">
                <a:solidFill>
                  <a:schemeClr val="tx1">
                    <a:lumMod val="85000"/>
                    <a:lumOff val="15000"/>
                  </a:schemeClr>
                </a:solidFill>
                <a:latin typeface="HGS明朝E" panose="02020900000000000000" pitchFamily="18" charset="-128"/>
                <a:ea typeface="HGS明朝E" panose="02020900000000000000" pitchFamily="18" charset="-128"/>
              </a:rPr>
              <a:t>追悼式　アリゾナ州農業アリーナ　２１日</a:t>
            </a: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64990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コンテンツ プレースホルダー 2">
            <a:extLst>
              <a:ext uri="{FF2B5EF4-FFF2-40B4-BE49-F238E27FC236}">
                <a16:creationId xmlns:a16="http://schemas.microsoft.com/office/drawing/2014/main" id="{92AE189F-7CEB-F28E-0028-D0A9AA98B3B3}"/>
              </a:ext>
            </a:extLst>
          </p:cNvPr>
          <p:cNvSpPr>
            <a:spLocks noGrp="1"/>
          </p:cNvSpPr>
          <p:nvPr>
            <p:ph idx="1"/>
          </p:nvPr>
        </p:nvSpPr>
        <p:spPr>
          <a:xfrm>
            <a:off x="838200" y="1825625"/>
            <a:ext cx="10515600" cy="4351338"/>
          </a:xfrm>
        </p:spPr>
        <p:txBody>
          <a:bodyPr>
            <a:normAutofit/>
          </a:bodyPr>
          <a:lstStyle/>
          <a:p>
            <a:r>
              <a:rPr lang="ja-JP" altLang="en-US">
                <a:latin typeface="HGS明朝E" panose="02020900000000000000" pitchFamily="18" charset="-128"/>
                <a:ea typeface="HGS明朝E" panose="02020900000000000000" pitchFamily="18" charset="-128"/>
              </a:rPr>
              <a:t>「私の夫は、迷える若者を救いたいと願っていました。たとえ自らの命を奪ったその若者であっても。──私は彼を許します。なぜなら、それはキリストが示された道であり、そしてチャーリーが生涯を通じて実践していたことだからです」</a:t>
            </a:r>
          </a:p>
          <a:p>
            <a:r>
              <a:rPr lang="en-US" altLang="ja-JP">
                <a:latin typeface="HGS明朝E" panose="02020900000000000000" pitchFamily="18" charset="-128"/>
                <a:ea typeface="HGS明朝E" panose="02020900000000000000" pitchFamily="18" charset="-128"/>
              </a:rPr>
              <a:t>―― </a:t>
            </a:r>
            <a:r>
              <a:rPr lang="ja-JP" altLang="en-US">
                <a:latin typeface="HGS明朝E" panose="02020900000000000000" pitchFamily="18" charset="-128"/>
                <a:ea typeface="HGS明朝E" panose="02020900000000000000" pitchFamily="18" charset="-128"/>
              </a:rPr>
              <a:t>エリカ・カーク氏</a:t>
            </a:r>
          </a:p>
          <a:p>
            <a:endParaRPr lang="ja-JP" altLang="ja-JP">
              <a:latin typeface="HGS明朝E" panose="02020900000000000000" pitchFamily="18" charset="-128"/>
              <a:ea typeface="HGS明朝E" panose="02020900000000000000" pitchFamily="18" charset="-128"/>
            </a:endParaRPr>
          </a:p>
          <a:p>
            <a:endParaRPr kumimoji="1" lang="ja-JP" altLang="en-US" dirty="0">
              <a:latin typeface="HGS明朝E" panose="02020900000000000000" pitchFamily="18" charset="-128"/>
              <a:ea typeface="HGS明朝E" panose="02020900000000000000" pitchFamily="18" charset="-128"/>
            </a:endParaRPr>
          </a:p>
        </p:txBody>
      </p:sp>
    </p:spTree>
    <p:extLst>
      <p:ext uri="{BB962C8B-B14F-4D97-AF65-F5344CB8AC3E}">
        <p14:creationId xmlns:p14="http://schemas.microsoft.com/office/powerpoint/2010/main" val="109078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A9CF481-BD8B-7969-CE4D-696FABFC0507}"/>
              </a:ext>
            </a:extLst>
          </p:cNvPr>
          <p:cNvSpPr>
            <a:spLocks noGrp="1"/>
          </p:cNvSpPr>
          <p:nvPr>
            <p:ph type="title"/>
          </p:nvPr>
        </p:nvSpPr>
        <p:spPr/>
        <p:txBody>
          <a:bodyPr/>
          <a:lstStyle/>
          <a:p>
            <a:r>
              <a:rPr kumimoji="1" lang="ja-JP" altLang="en-US" dirty="0">
                <a:latin typeface="HGS明朝E" panose="02020900000000000000" pitchFamily="18" charset="-128"/>
                <a:ea typeface="HGS明朝E" panose="02020900000000000000" pitchFamily="18" charset="-128"/>
              </a:rPr>
              <a:t>容疑者　タイラー・ロビンソン</a:t>
            </a:r>
          </a:p>
        </p:txBody>
      </p:sp>
      <p:sp>
        <p:nvSpPr>
          <p:cNvPr id="3" name="コンテンツ プレースホルダー 2">
            <a:extLst>
              <a:ext uri="{FF2B5EF4-FFF2-40B4-BE49-F238E27FC236}">
                <a16:creationId xmlns:a16="http://schemas.microsoft.com/office/drawing/2014/main" id="{513B8463-67C4-DA3D-4A07-2B45DE4843A0}"/>
              </a:ext>
            </a:extLst>
          </p:cNvPr>
          <p:cNvSpPr>
            <a:spLocks noGrp="1"/>
          </p:cNvSpPr>
          <p:nvPr>
            <p:ph idx="1"/>
          </p:nvPr>
        </p:nvSpPr>
        <p:spPr/>
        <p:txBody>
          <a:bodyPr/>
          <a:lstStyle/>
          <a:p>
            <a:r>
              <a:rPr lang="ja-JP" altLang="ja-JP" dirty="0">
                <a:latin typeface="HGS明朝E" panose="02020900000000000000" pitchFamily="18" charset="-128"/>
                <a:ea typeface="HGS明朝E" panose="02020900000000000000" pitchFamily="18" charset="-128"/>
              </a:rPr>
              <a:t>ユタ州在住の２２歳</a:t>
            </a:r>
            <a:endParaRPr lang="en-US" altLang="ja-JP" dirty="0">
              <a:latin typeface="HGS明朝E" panose="02020900000000000000" pitchFamily="18" charset="-128"/>
              <a:ea typeface="HGS明朝E" panose="02020900000000000000" pitchFamily="18" charset="-128"/>
            </a:endParaRPr>
          </a:p>
          <a:p>
            <a:r>
              <a:rPr lang="ja-JP" altLang="ja-JP" dirty="0">
                <a:latin typeface="HGS明朝E" panose="02020900000000000000" pitchFamily="18" charset="-128"/>
                <a:ea typeface="HGS明朝E" panose="02020900000000000000" pitchFamily="18" charset="-128"/>
              </a:rPr>
              <a:t>銃撃現場から約４００キロ離れた場所で当局が身柄を確保</a:t>
            </a:r>
          </a:p>
          <a:p>
            <a:r>
              <a:rPr lang="ja-JP" altLang="ja-JP" dirty="0">
                <a:latin typeface="HGS明朝E" panose="02020900000000000000" pitchFamily="18" charset="-128"/>
                <a:ea typeface="HGS明朝E" panose="02020900000000000000" pitchFamily="18" charset="-128"/>
              </a:rPr>
              <a:t>父親が</a:t>
            </a:r>
            <a:r>
              <a:rPr lang="ja-JP" altLang="en-US" dirty="0">
                <a:latin typeface="HGS明朝E" panose="02020900000000000000" pitchFamily="18" charset="-128"/>
                <a:ea typeface="HGS明朝E" panose="02020900000000000000" pitchFamily="18" charset="-128"/>
              </a:rPr>
              <a:t>、</a:t>
            </a:r>
            <a:r>
              <a:rPr lang="ja-JP" altLang="ja-JP" dirty="0">
                <a:latin typeface="HGS明朝E" panose="02020900000000000000" pitchFamily="18" charset="-128"/>
                <a:ea typeface="HGS明朝E" panose="02020900000000000000" pitchFamily="18" charset="-128"/>
              </a:rPr>
              <a:t>容疑者から犯行を自白され、自首するように促した。しかし本人は拒否。父親の友人である牧師が当局に通報して身柄を拘束することとな</a:t>
            </a:r>
            <a:r>
              <a:rPr lang="ja-JP" altLang="en-US" dirty="0">
                <a:latin typeface="HGS明朝E" panose="02020900000000000000" pitchFamily="18" charset="-128"/>
                <a:ea typeface="HGS明朝E" panose="02020900000000000000" pitchFamily="18" charset="-128"/>
              </a:rPr>
              <a:t>る。</a:t>
            </a:r>
            <a:endParaRPr lang="ja-JP" altLang="ja-JP" dirty="0">
              <a:latin typeface="HGS明朝E" panose="02020900000000000000" pitchFamily="18" charset="-128"/>
              <a:ea typeface="HGS明朝E" panose="02020900000000000000" pitchFamily="18" charset="-128"/>
            </a:endParaRPr>
          </a:p>
          <a:p>
            <a:r>
              <a:rPr lang="ja-JP" altLang="ja-JP" dirty="0">
                <a:latin typeface="HGS明朝E" panose="02020900000000000000" pitchFamily="18" charset="-128"/>
                <a:ea typeface="HGS明朝E" panose="02020900000000000000" pitchFamily="18" charset="-128"/>
              </a:rPr>
              <a:t>米メディアによれば、当局は付近の林でタオルに包まれたライフル銃を発見。装填された弾丸にはトランスジェンダーの権利擁護と反ファシズムを訴える言葉が刻まれていたとい</a:t>
            </a:r>
            <a:r>
              <a:rPr lang="ja-JP" altLang="en-US" dirty="0">
                <a:latin typeface="HGS明朝E" panose="02020900000000000000" pitchFamily="18" charset="-128"/>
                <a:ea typeface="HGS明朝E" panose="02020900000000000000" pitchFamily="18" charset="-128"/>
              </a:rPr>
              <a:t>う。</a:t>
            </a:r>
            <a:endParaRPr lang="ja-JP" altLang="ja-JP" dirty="0">
              <a:latin typeface="HGS明朝E" panose="02020900000000000000" pitchFamily="18" charset="-128"/>
              <a:ea typeface="HGS明朝E" panose="02020900000000000000" pitchFamily="18" charset="-128"/>
            </a:endParaRPr>
          </a:p>
          <a:p>
            <a:endParaRPr kumimoji="1" lang="ja-JP" altLang="en-US" dirty="0">
              <a:latin typeface="HGS明朝E" panose="02020900000000000000" pitchFamily="18" charset="-128"/>
              <a:ea typeface="HGS明朝E" panose="02020900000000000000" pitchFamily="18" charset="-128"/>
            </a:endParaRPr>
          </a:p>
        </p:txBody>
      </p:sp>
    </p:spTree>
    <p:extLst>
      <p:ext uri="{BB962C8B-B14F-4D97-AF65-F5344CB8AC3E}">
        <p14:creationId xmlns:p14="http://schemas.microsoft.com/office/powerpoint/2010/main" val="4098000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72CB9A-A35C-6669-B077-DEDAF2D2E923}"/>
              </a:ext>
            </a:extLst>
          </p:cNvPr>
          <p:cNvSpPr>
            <a:spLocks noGrp="1"/>
          </p:cNvSpPr>
          <p:nvPr>
            <p:ph type="title"/>
          </p:nvPr>
        </p:nvSpPr>
        <p:spPr/>
        <p:txBody>
          <a:bodyPr/>
          <a:lstStyle/>
          <a:p>
            <a:r>
              <a:rPr lang="ja-JP" altLang="ja-JP" dirty="0">
                <a:latin typeface="HGS明朝E" panose="02020900000000000000" pitchFamily="18" charset="-128"/>
                <a:ea typeface="HGS明朝E" panose="02020900000000000000" pitchFamily="18" charset="-128"/>
              </a:rPr>
              <a:t>イタリア・メローニ首相</a:t>
            </a:r>
            <a:r>
              <a:rPr lang="ja-JP" altLang="en-US" dirty="0">
                <a:latin typeface="HGS明朝E" panose="02020900000000000000" pitchFamily="18" charset="-128"/>
                <a:ea typeface="HGS明朝E" panose="02020900000000000000" pitchFamily="18" charset="-128"/>
              </a:rPr>
              <a:t>の</a:t>
            </a:r>
            <a:r>
              <a:rPr lang="ja-JP" altLang="ja-JP" dirty="0">
                <a:latin typeface="HGS明朝E" panose="02020900000000000000" pitchFamily="18" charset="-128"/>
                <a:ea typeface="HGS明朝E" panose="02020900000000000000" pitchFamily="18" charset="-128"/>
              </a:rPr>
              <a:t>スピーチ</a:t>
            </a:r>
            <a:br>
              <a:rPr lang="en-US" altLang="ja-JP" dirty="0">
                <a:latin typeface="HGS明朝E" panose="02020900000000000000" pitchFamily="18" charset="-128"/>
                <a:ea typeface="HGS明朝E" panose="02020900000000000000" pitchFamily="18" charset="-128"/>
              </a:rPr>
            </a:br>
            <a:r>
              <a:rPr lang="en-US" altLang="ja-JP" dirty="0">
                <a:latin typeface="HGS明朝E" panose="02020900000000000000" pitchFamily="18" charset="-128"/>
                <a:ea typeface="HGS明朝E" panose="02020900000000000000" pitchFamily="18" charset="-128"/>
              </a:rPr>
              <a:t>SNS</a:t>
            </a:r>
            <a:r>
              <a:rPr lang="ja-JP" altLang="ja-JP" dirty="0">
                <a:latin typeface="HGS明朝E" panose="02020900000000000000" pitchFamily="18" charset="-128"/>
                <a:ea typeface="HGS明朝E" panose="02020900000000000000" pitchFamily="18" charset="-128"/>
              </a:rPr>
              <a:t>上で</a:t>
            </a:r>
            <a:r>
              <a:rPr lang="ja-JP" altLang="en-US" dirty="0">
                <a:latin typeface="HGS明朝E" panose="02020900000000000000" pitchFamily="18" charset="-128"/>
                <a:ea typeface="HGS明朝E" panose="02020900000000000000" pitchFamily="18" charset="-128"/>
              </a:rPr>
              <a:t>拡散</a:t>
            </a:r>
            <a:endParaRPr kumimoji="1" lang="ja-JP" altLang="en-US" dirty="0">
              <a:latin typeface="HGS明朝E" panose="02020900000000000000" pitchFamily="18" charset="-128"/>
              <a:ea typeface="HGS明朝E" panose="02020900000000000000" pitchFamily="18" charset="-128"/>
            </a:endParaRPr>
          </a:p>
        </p:txBody>
      </p:sp>
      <p:sp>
        <p:nvSpPr>
          <p:cNvPr id="3" name="コンテンツ プレースホルダー 2">
            <a:extLst>
              <a:ext uri="{FF2B5EF4-FFF2-40B4-BE49-F238E27FC236}">
                <a16:creationId xmlns:a16="http://schemas.microsoft.com/office/drawing/2014/main" id="{319D1397-A3E2-CF35-8043-25802AA34FD5}"/>
              </a:ext>
            </a:extLst>
          </p:cNvPr>
          <p:cNvSpPr>
            <a:spLocks noGrp="1"/>
          </p:cNvSpPr>
          <p:nvPr>
            <p:ph idx="1"/>
          </p:nvPr>
        </p:nvSpPr>
        <p:spPr>
          <a:xfrm>
            <a:off x="838200" y="1825625"/>
            <a:ext cx="10515600" cy="4615432"/>
          </a:xfrm>
        </p:spPr>
        <p:txBody>
          <a:bodyPr>
            <a:normAutofit fontScale="92500" lnSpcReduction="10000"/>
          </a:bodyPr>
          <a:lstStyle/>
          <a:p>
            <a:pPr>
              <a:lnSpc>
                <a:spcPct val="100000"/>
              </a:lnSpc>
            </a:pPr>
            <a:r>
              <a:rPr lang="ja-JP" altLang="ja-JP" dirty="0">
                <a:latin typeface="HGS明朝E" panose="02020900000000000000" pitchFamily="18" charset="-128"/>
                <a:ea typeface="HGS明朝E" panose="02020900000000000000" pitchFamily="18" charset="-128"/>
              </a:rPr>
              <a:t>「私はしばしば不当に憎悪を拡散していると非難されてきた政治コミュニティの出身です。その非難はなんと、今日沈黙し、軽視し、さらには計画的で意図的な、冷酷な殺人行為を正当化したり称賛したりしている者たちによってなされたものです。</a:t>
            </a:r>
            <a:r>
              <a:rPr lang="en-US" altLang="ja-JP" dirty="0">
                <a:latin typeface="HGS明朝E" panose="02020900000000000000" pitchFamily="18" charset="-128"/>
                <a:ea typeface="HGS明朝E" panose="02020900000000000000" pitchFamily="18" charset="-128"/>
              </a:rPr>
              <a:t>31</a:t>
            </a:r>
            <a:r>
              <a:rPr lang="ja-JP" altLang="ja-JP" dirty="0">
                <a:latin typeface="HGS明朝E" panose="02020900000000000000" pitchFamily="18" charset="-128"/>
                <a:ea typeface="HGS明朝E" panose="02020900000000000000" pitchFamily="18" charset="-128"/>
              </a:rPr>
              <a:t>歳の青年は自らの信念を勇敢に守ったという罪を背負わされたのです」</a:t>
            </a:r>
            <a:endParaRPr lang="en-US" altLang="ja-JP" dirty="0">
              <a:latin typeface="HGS明朝E" panose="02020900000000000000" pitchFamily="18" charset="-128"/>
              <a:ea typeface="HGS明朝E" panose="02020900000000000000" pitchFamily="18" charset="-128"/>
            </a:endParaRPr>
          </a:p>
          <a:p>
            <a:pPr>
              <a:lnSpc>
                <a:spcPct val="100000"/>
              </a:lnSpc>
            </a:pPr>
            <a:endParaRPr lang="ja-JP" altLang="ja-JP" dirty="0">
              <a:latin typeface="HGS明朝E" panose="02020900000000000000" pitchFamily="18" charset="-128"/>
              <a:ea typeface="HGS明朝E" panose="02020900000000000000" pitchFamily="18" charset="-128"/>
            </a:endParaRPr>
          </a:p>
          <a:p>
            <a:pPr>
              <a:lnSpc>
                <a:spcPct val="100000"/>
              </a:lnSpc>
            </a:pPr>
            <a:r>
              <a:rPr lang="ja-JP" altLang="ja-JP" dirty="0">
                <a:latin typeface="HGS明朝E" panose="02020900000000000000" pitchFamily="18" charset="-128"/>
                <a:ea typeface="HGS明朝E" panose="02020900000000000000" pitchFamily="18" charset="-128"/>
              </a:rPr>
              <a:t>「彼は単に公の場に座って、どんなテーマでも、誰でも彼と議論できることを許可していた。彼は自分の考えを信じていたから、彼はそれを笑顔でやった。彼はそれを敬意をもってやった。そのことで彼は恐ろしい存在だった。なぜなら、議論の材料がない時は議論の材料のある人を恐れるからだ。私はそれを何度も見てきた」</a:t>
            </a:r>
          </a:p>
          <a:p>
            <a:pPr>
              <a:lnSpc>
                <a:spcPct val="100000"/>
              </a:lnSpc>
            </a:pPr>
            <a:endParaRPr kumimoji="1" lang="ja-JP" altLang="en-US" dirty="0">
              <a:latin typeface="HGS明朝E" panose="02020900000000000000" pitchFamily="18" charset="-128"/>
              <a:ea typeface="HGS明朝E" panose="02020900000000000000" pitchFamily="18" charset="-128"/>
            </a:endParaRPr>
          </a:p>
        </p:txBody>
      </p:sp>
    </p:spTree>
    <p:extLst>
      <p:ext uri="{BB962C8B-B14F-4D97-AF65-F5344CB8AC3E}">
        <p14:creationId xmlns:p14="http://schemas.microsoft.com/office/powerpoint/2010/main" val="33670194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DAF4ACC0-E613-E668-F53E-AD1B81808043}"/>
              </a:ext>
            </a:extLst>
          </p:cNvPr>
          <p:cNvPicPr>
            <a:picLocks noGrp="1" noChangeAspect="1"/>
          </p:cNvPicPr>
          <p:nvPr>
            <p:ph idx="1"/>
          </p:nvPr>
        </p:nvPicPr>
        <p:blipFill>
          <a:blip r:embed="rId2"/>
          <a:srcRect l="7111" r="-1" b="-1"/>
          <a:stretch>
            <a:fillRect/>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B49181D9-47D6-C76C-8318-153836347CC3}"/>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kumimoji="1" lang="ja-JP" altLang="en-US" sz="3600">
                <a:solidFill>
                  <a:schemeClr val="tx1">
                    <a:lumMod val="85000"/>
                    <a:lumOff val="15000"/>
                  </a:schemeClr>
                </a:solidFill>
                <a:latin typeface="HGS明朝E" panose="02020900000000000000" pitchFamily="18" charset="-128"/>
                <a:ea typeface="HGS明朝E" panose="02020900000000000000" pitchFamily="18" charset="-128"/>
              </a:rPr>
              <a:t>現代のソクラテス</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582315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